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540" r:id="rId3"/>
    <p:sldId id="541" r:id="rId4"/>
    <p:sldId id="283" r:id="rId5"/>
    <p:sldId id="263" r:id="rId6"/>
    <p:sldId id="264" r:id="rId7"/>
    <p:sldId id="503" r:id="rId8"/>
    <p:sldId id="278" r:id="rId9"/>
    <p:sldId id="281" r:id="rId10"/>
    <p:sldId id="268" r:id="rId11"/>
    <p:sldId id="269" r:id="rId12"/>
    <p:sldId id="267" r:id="rId13"/>
    <p:sldId id="272" r:id="rId14"/>
    <p:sldId id="266" r:id="rId15"/>
    <p:sldId id="271" r:id="rId16"/>
    <p:sldId id="542" r:id="rId17"/>
    <p:sldId id="547" r:id="rId18"/>
    <p:sldId id="545" r:id="rId19"/>
    <p:sldId id="550" r:id="rId20"/>
    <p:sldId id="552" r:id="rId21"/>
    <p:sldId id="549" r:id="rId22"/>
    <p:sldId id="551" r:id="rId23"/>
    <p:sldId id="543" r:id="rId24"/>
    <p:sldId id="553" r:id="rId25"/>
    <p:sldId id="554" r:id="rId26"/>
    <p:sldId id="556" r:id="rId27"/>
    <p:sldId id="561" r:id="rId28"/>
    <p:sldId id="558" r:id="rId29"/>
    <p:sldId id="557" r:id="rId30"/>
    <p:sldId id="559" r:id="rId31"/>
    <p:sldId id="560" r:id="rId32"/>
    <p:sldId id="592" r:id="rId33"/>
    <p:sldId id="562" r:id="rId34"/>
    <p:sldId id="563" r:id="rId35"/>
    <p:sldId id="564" r:id="rId36"/>
    <p:sldId id="566" r:id="rId37"/>
    <p:sldId id="598" r:id="rId38"/>
    <p:sldId id="599" r:id="rId39"/>
    <p:sldId id="567" r:id="rId40"/>
    <p:sldId id="565" r:id="rId41"/>
    <p:sldId id="569" r:id="rId42"/>
    <p:sldId id="306" r:id="rId43"/>
    <p:sldId id="570" r:id="rId44"/>
    <p:sldId id="508" r:id="rId45"/>
    <p:sldId id="513" r:id="rId46"/>
    <p:sldId id="512" r:id="rId47"/>
    <p:sldId id="571" r:id="rId48"/>
    <p:sldId id="575" r:id="rId49"/>
    <p:sldId id="576" r:id="rId50"/>
    <p:sldId id="520" r:id="rId51"/>
    <p:sldId id="579" r:id="rId52"/>
    <p:sldId id="577" r:id="rId53"/>
    <p:sldId id="581" r:id="rId54"/>
    <p:sldId id="408" r:id="rId55"/>
    <p:sldId id="578" r:id="rId56"/>
    <p:sldId id="500" r:id="rId57"/>
    <p:sldId id="580" r:id="rId58"/>
    <p:sldId id="588" r:id="rId59"/>
    <p:sldId id="568" r:id="rId60"/>
    <p:sldId id="319" r:id="rId61"/>
    <p:sldId id="320" r:id="rId62"/>
    <p:sldId id="321" r:id="rId63"/>
    <p:sldId id="589" r:id="rId64"/>
    <p:sldId id="587" r:id="rId65"/>
    <p:sldId id="501" r:id="rId66"/>
    <p:sldId id="586" r:id="rId67"/>
    <p:sldId id="596" r:id="rId68"/>
    <p:sldId id="593" r:id="rId69"/>
    <p:sldId id="594" r:id="rId70"/>
    <p:sldId id="583" r:id="rId71"/>
    <p:sldId id="585" r:id="rId72"/>
    <p:sldId id="595" r:id="rId73"/>
    <p:sldId id="294" r:id="rId74"/>
    <p:sldId id="597" r:id="rId75"/>
    <p:sldId id="573" r:id="rId76"/>
    <p:sldId id="262" r:id="rId77"/>
    <p:sldId id="582" r:id="rId78"/>
    <p:sldId id="572" r:id="rId79"/>
    <p:sldId id="574" r:id="rId8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7D9A8CED-DD75-4FE6-8E31-DD8B16103F91}">
          <p14:sldIdLst>
            <p14:sldId id="256"/>
            <p14:sldId id="540"/>
            <p14:sldId id="541"/>
            <p14:sldId id="283"/>
          </p14:sldIdLst>
        </p14:section>
        <p14:section name="Introduction" id="{F0428741-0240-48D7-8698-3A457313A3BA}">
          <p14:sldIdLst>
            <p14:sldId id="263"/>
            <p14:sldId id="264"/>
            <p14:sldId id="503"/>
            <p14:sldId id="278"/>
            <p14:sldId id="281"/>
            <p14:sldId id="268"/>
            <p14:sldId id="269"/>
            <p14:sldId id="267"/>
            <p14:sldId id="272"/>
            <p14:sldId id="266"/>
            <p14:sldId id="271"/>
          </p14:sldIdLst>
        </p14:section>
        <p14:section name="Practical arrangements" id="{37BBC4E6-3750-48BE-AF91-81AA9A1218D1}">
          <p14:sldIdLst>
            <p14:sldId id="542"/>
            <p14:sldId id="547"/>
            <p14:sldId id="545"/>
            <p14:sldId id="550"/>
            <p14:sldId id="552"/>
            <p14:sldId id="549"/>
            <p14:sldId id="551"/>
            <p14:sldId id="543"/>
            <p14:sldId id="553"/>
            <p14:sldId id="554"/>
          </p14:sldIdLst>
        </p14:section>
        <p14:section name="PART 3" id="{CEF03025-0E13-4C0D-ADEA-B0C305A98DDE}">
          <p14:sldIdLst>
            <p14:sldId id="556"/>
          </p14:sldIdLst>
        </p14:section>
        <p14:section name="PART 3.1: Patching Panels" id="{80678779-523F-476B-8B51-6ADDB14949EC}">
          <p14:sldIdLst>
            <p14:sldId id="561"/>
            <p14:sldId id="558"/>
            <p14:sldId id="557"/>
            <p14:sldId id="559"/>
            <p14:sldId id="560"/>
            <p14:sldId id="592"/>
          </p14:sldIdLst>
        </p14:section>
        <p14:section name="PART 3.2: KVM" id="{0BBAAF65-72D1-4370-BA6D-0AC358390F33}">
          <p14:sldIdLst>
            <p14:sldId id="562"/>
            <p14:sldId id="563"/>
            <p14:sldId id="564"/>
            <p14:sldId id="566"/>
            <p14:sldId id="598"/>
            <p14:sldId id="599"/>
            <p14:sldId id="567"/>
            <p14:sldId id="565"/>
            <p14:sldId id="569"/>
            <p14:sldId id="306"/>
          </p14:sldIdLst>
        </p14:section>
        <p14:section name="PART 3.3: DANTE" id="{317A353D-15E3-4F9C-BBC2-9D8613A96125}">
          <p14:sldIdLst>
            <p14:sldId id="570"/>
            <p14:sldId id="508"/>
            <p14:sldId id="513"/>
            <p14:sldId id="512"/>
            <p14:sldId id="571"/>
            <p14:sldId id="575"/>
            <p14:sldId id="576"/>
            <p14:sldId id="520"/>
            <p14:sldId id="579"/>
            <p14:sldId id="577"/>
            <p14:sldId id="581"/>
            <p14:sldId id="408"/>
            <p14:sldId id="578"/>
            <p14:sldId id="500"/>
            <p14:sldId id="580"/>
          </p14:sldIdLst>
        </p14:section>
        <p14:section name="PART 3.4: The RACK" id="{747B8816-B5D8-4A40-969A-6358B283C6DE}">
          <p14:sldIdLst>
            <p14:sldId id="588"/>
            <p14:sldId id="568"/>
            <p14:sldId id="319"/>
            <p14:sldId id="320"/>
            <p14:sldId id="321"/>
            <p14:sldId id="589"/>
          </p14:sldIdLst>
        </p14:section>
        <p14:section name="PART 3.5: Syncing" id="{F765E3E1-CF01-4108-99AB-0E3D18D46BBC}">
          <p14:sldIdLst>
            <p14:sldId id="587"/>
            <p14:sldId id="501"/>
            <p14:sldId id="586"/>
            <p14:sldId id="596"/>
            <p14:sldId id="593"/>
            <p14:sldId id="594"/>
            <p14:sldId id="583"/>
            <p14:sldId id="585"/>
            <p14:sldId id="595"/>
            <p14:sldId id="294"/>
          </p14:sldIdLst>
        </p14:section>
        <p14:section name="PART 3.6: Storage" id="{75857240-F844-4CF2-9785-EBB8A3D7DDE4}">
          <p14:sldIdLst>
            <p14:sldId id="597"/>
            <p14:sldId id="573"/>
            <p14:sldId id="262"/>
            <p14:sldId id="582"/>
            <p14:sldId id="572"/>
          </p14:sldIdLst>
        </p14:section>
        <p14:section name="PART 4: HANDS-ON SESSIONS" id="{7892F5DE-45E1-405D-B2EF-D8D531282ED7}">
          <p14:sldIdLst>
            <p14:sldId id="574"/>
          </p14:sldIdLst>
        </p14:section>
        <p14:section name="IP" id="{00B75384-C4FF-4576-B9BF-A236407DFBB5}">
          <p14:sldIdLst/>
        </p14:section>
        <p14:section name="Speakers" id="{AB8ABE99-EE03-4063-9775-C41F82D80370}">
          <p14:sldIdLst/>
        </p14:section>
        <p14:section name="Electricity" id="{8C4197B3-6235-4D59-AAF6-B5418139C250}">
          <p14:sldIdLst/>
        </p14:section>
        <p14:section name="PART 3.5: MOCAP" id="{9CB0C233-476D-4B01-BC4D-868E6F2D0D96}">
          <p14:sldIdLst/>
        </p14:section>
        <p14:section name="Machineroom" id="{F57A90F4-8DE6-4B31-A797-F804D99F40C4}">
          <p14:sldIdLst/>
        </p14:section>
        <p14:section name="IOSONO &amp; AMBISONICS" id="{25D6DE1A-3A5D-4383-99FD-5CF53EBBC2B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4660"/>
  </p:normalViewPr>
  <p:slideViewPr>
    <p:cSldViewPr snapToGrid="0">
      <p:cViewPr varScale="1">
        <p:scale>
          <a:sx n="108" d="100"/>
          <a:sy n="108" d="100"/>
        </p:scale>
        <p:origin x="16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Moens" userId="b496a103-5d3c-476b-bd3a-28684ca1d6b5" providerId="ADAL" clId="{6FF790C4-D8BB-4BFC-8153-A3B597EAA921}"/>
    <pc:docChg chg="undo custSel mod addSld delSld modSld sldOrd modSection">
      <pc:chgData name="Bart Moens" userId="b496a103-5d3c-476b-bd3a-28684ca1d6b5" providerId="ADAL" clId="{6FF790C4-D8BB-4BFC-8153-A3B597EAA921}" dt="2019-02-15T10:31:38.292" v="1537" actId="20577"/>
      <pc:docMkLst>
        <pc:docMk/>
      </pc:docMkLst>
      <pc:sldChg chg="modSp">
        <pc:chgData name="Bart Moens" userId="b496a103-5d3c-476b-bd3a-28684ca1d6b5" providerId="ADAL" clId="{6FF790C4-D8BB-4BFC-8153-A3B597EAA921}" dt="2019-02-15T10:18:23.244" v="650" actId="20577"/>
        <pc:sldMkLst>
          <pc:docMk/>
          <pc:sldMk cId="2053487910" sldId="262"/>
        </pc:sldMkLst>
        <pc:spChg chg="mod">
          <ac:chgData name="Bart Moens" userId="b496a103-5d3c-476b-bd3a-28684ca1d6b5" providerId="ADAL" clId="{6FF790C4-D8BB-4BFC-8153-A3B597EAA921}" dt="2019-02-15T10:18:23.244" v="650" actId="20577"/>
          <ac:spMkLst>
            <pc:docMk/>
            <pc:sldMk cId="2053487910" sldId="262"/>
            <ac:spMk id="2" creationId="{8B626978-CB45-466A-B750-B1FF44F34E61}"/>
          </ac:spMkLst>
        </pc:spChg>
      </pc:sldChg>
      <pc:sldChg chg="del">
        <pc:chgData name="Bart Moens" userId="b496a103-5d3c-476b-bd3a-28684ca1d6b5" providerId="ADAL" clId="{6FF790C4-D8BB-4BFC-8153-A3B597EAA921}" dt="2019-02-15T10:25:34.082" v="1313" actId="2696"/>
        <pc:sldMkLst>
          <pc:docMk/>
          <pc:sldMk cId="0" sldId="289"/>
        </pc:sldMkLst>
      </pc:sldChg>
      <pc:sldChg chg="modSp">
        <pc:chgData name="Bart Moens" userId="b496a103-5d3c-476b-bd3a-28684ca1d6b5" providerId="ADAL" clId="{6FF790C4-D8BB-4BFC-8153-A3B597EAA921}" dt="2019-02-15T10:18:07.901" v="648" actId="113"/>
        <pc:sldMkLst>
          <pc:docMk/>
          <pc:sldMk cId="4292766812" sldId="319"/>
        </pc:sldMkLst>
        <pc:spChg chg="mod">
          <ac:chgData name="Bart Moens" userId="b496a103-5d3c-476b-bd3a-28684ca1d6b5" providerId="ADAL" clId="{6FF790C4-D8BB-4BFC-8153-A3B597EAA921}" dt="2019-02-15T10:18:07.901" v="648" actId="113"/>
          <ac:spMkLst>
            <pc:docMk/>
            <pc:sldMk cId="4292766812" sldId="319"/>
            <ac:spMk id="3" creationId="{A7B09E86-B468-4B82-96DC-024E02452275}"/>
          </ac:spMkLst>
        </pc:spChg>
      </pc:sldChg>
      <pc:sldChg chg="del">
        <pc:chgData name="Bart Moens" userId="b496a103-5d3c-476b-bd3a-28684ca1d6b5" providerId="ADAL" clId="{6FF790C4-D8BB-4BFC-8153-A3B597EAA921}" dt="2019-02-15T10:25:38.156" v="1314" actId="2696"/>
        <pc:sldMkLst>
          <pc:docMk/>
          <pc:sldMk cId="2962347729" sldId="353"/>
        </pc:sldMkLst>
      </pc:sldChg>
      <pc:sldChg chg="del">
        <pc:chgData name="Bart Moens" userId="b496a103-5d3c-476b-bd3a-28684ca1d6b5" providerId="ADAL" clId="{6FF790C4-D8BB-4BFC-8153-A3B597EAA921}" dt="2019-02-15T10:25:38.843" v="1315" actId="2696"/>
        <pc:sldMkLst>
          <pc:docMk/>
          <pc:sldMk cId="387411330" sldId="354"/>
        </pc:sldMkLst>
      </pc:sldChg>
      <pc:sldChg chg="add del">
        <pc:chgData name="Bart Moens" userId="b496a103-5d3c-476b-bd3a-28684ca1d6b5" providerId="ADAL" clId="{6FF790C4-D8BB-4BFC-8153-A3B597EAA921}" dt="2019-02-15T10:25:30.786" v="1312" actId="2696"/>
        <pc:sldMkLst>
          <pc:docMk/>
          <pc:sldMk cId="0" sldId="375"/>
        </pc:sldMkLst>
      </pc:sldChg>
      <pc:sldChg chg="del">
        <pc:chgData name="Bart Moens" userId="b496a103-5d3c-476b-bd3a-28684ca1d6b5" providerId="ADAL" clId="{6FF790C4-D8BB-4BFC-8153-A3B597EAA921}" dt="2019-02-15T10:26:23.890" v="1370" actId="2696"/>
        <pc:sldMkLst>
          <pc:docMk/>
          <pc:sldMk cId="0" sldId="389"/>
        </pc:sldMkLst>
      </pc:sldChg>
      <pc:sldChg chg="del">
        <pc:chgData name="Bart Moens" userId="b496a103-5d3c-476b-bd3a-28684ca1d6b5" providerId="ADAL" clId="{6FF790C4-D8BB-4BFC-8153-A3B597EAA921}" dt="2019-02-15T10:26:23.500" v="1348" actId="2696"/>
        <pc:sldMkLst>
          <pc:docMk/>
          <pc:sldMk cId="0" sldId="391"/>
        </pc:sldMkLst>
      </pc:sldChg>
      <pc:sldChg chg="del">
        <pc:chgData name="Bart Moens" userId="b496a103-5d3c-476b-bd3a-28684ca1d6b5" providerId="ADAL" clId="{6FF790C4-D8BB-4BFC-8153-A3B597EAA921}" dt="2019-02-15T10:26:23.484" v="1347" actId="2696"/>
        <pc:sldMkLst>
          <pc:docMk/>
          <pc:sldMk cId="0" sldId="407"/>
        </pc:sldMkLst>
      </pc:sldChg>
      <pc:sldChg chg="del">
        <pc:chgData name="Bart Moens" userId="b496a103-5d3c-476b-bd3a-28684ca1d6b5" providerId="ADAL" clId="{6FF790C4-D8BB-4BFC-8153-A3B597EAA921}" dt="2019-02-15T10:26:24" v="1376" actId="2696"/>
        <pc:sldMkLst>
          <pc:docMk/>
          <pc:sldMk cId="0" sldId="409"/>
        </pc:sldMkLst>
      </pc:sldChg>
      <pc:sldChg chg="del">
        <pc:chgData name="Bart Moens" userId="b496a103-5d3c-476b-bd3a-28684ca1d6b5" providerId="ADAL" clId="{6FF790C4-D8BB-4BFC-8153-A3B597EAA921}" dt="2019-02-15T10:26:23.703" v="1359" actId="2696"/>
        <pc:sldMkLst>
          <pc:docMk/>
          <pc:sldMk cId="0" sldId="410"/>
        </pc:sldMkLst>
      </pc:sldChg>
      <pc:sldChg chg="del">
        <pc:chgData name="Bart Moens" userId="b496a103-5d3c-476b-bd3a-28684ca1d6b5" providerId="ADAL" clId="{6FF790C4-D8BB-4BFC-8153-A3B597EAA921}" dt="2019-02-15T10:26:23.562" v="1351" actId="2696"/>
        <pc:sldMkLst>
          <pc:docMk/>
          <pc:sldMk cId="0" sldId="411"/>
        </pc:sldMkLst>
      </pc:sldChg>
      <pc:sldChg chg="del">
        <pc:chgData name="Bart Moens" userId="b496a103-5d3c-476b-bd3a-28684ca1d6b5" providerId="ADAL" clId="{6FF790C4-D8BB-4BFC-8153-A3B597EAA921}" dt="2019-02-15T10:26:23.687" v="1358" actId="2696"/>
        <pc:sldMkLst>
          <pc:docMk/>
          <pc:sldMk cId="0" sldId="412"/>
        </pc:sldMkLst>
      </pc:sldChg>
      <pc:sldChg chg="del">
        <pc:chgData name="Bart Moens" userId="b496a103-5d3c-476b-bd3a-28684ca1d6b5" providerId="ADAL" clId="{6FF790C4-D8BB-4BFC-8153-A3B597EAA921}" dt="2019-02-15T10:26:23.625" v="1354" actId="2696"/>
        <pc:sldMkLst>
          <pc:docMk/>
          <pc:sldMk cId="0" sldId="413"/>
        </pc:sldMkLst>
      </pc:sldChg>
      <pc:sldChg chg="del">
        <pc:chgData name="Bart Moens" userId="b496a103-5d3c-476b-bd3a-28684ca1d6b5" providerId="ADAL" clId="{6FF790C4-D8BB-4BFC-8153-A3B597EAA921}" dt="2019-02-15T10:26:23.844" v="1367" actId="2696"/>
        <pc:sldMkLst>
          <pc:docMk/>
          <pc:sldMk cId="0" sldId="414"/>
        </pc:sldMkLst>
      </pc:sldChg>
      <pc:sldChg chg="del">
        <pc:chgData name="Bart Moens" userId="b496a103-5d3c-476b-bd3a-28684ca1d6b5" providerId="ADAL" clId="{6FF790C4-D8BB-4BFC-8153-A3B597EAA921}" dt="2019-02-15T10:26:23.750" v="1362" actId="2696"/>
        <pc:sldMkLst>
          <pc:docMk/>
          <pc:sldMk cId="0" sldId="415"/>
        </pc:sldMkLst>
      </pc:sldChg>
      <pc:sldChg chg="del">
        <pc:chgData name="Bart Moens" userId="b496a103-5d3c-476b-bd3a-28684ca1d6b5" providerId="ADAL" clId="{6FF790C4-D8BB-4BFC-8153-A3B597EAA921}" dt="2019-02-15T10:26:23.797" v="1365" actId="2696"/>
        <pc:sldMkLst>
          <pc:docMk/>
          <pc:sldMk cId="0" sldId="416"/>
        </pc:sldMkLst>
      </pc:sldChg>
      <pc:sldChg chg="del">
        <pc:chgData name="Bart Moens" userId="b496a103-5d3c-476b-bd3a-28684ca1d6b5" providerId="ADAL" clId="{6FF790C4-D8BB-4BFC-8153-A3B597EAA921}" dt="2019-02-15T10:26:23.516" v="1349" actId="2696"/>
        <pc:sldMkLst>
          <pc:docMk/>
          <pc:sldMk cId="0" sldId="417"/>
        </pc:sldMkLst>
      </pc:sldChg>
      <pc:sldChg chg="del">
        <pc:chgData name="Bart Moens" userId="b496a103-5d3c-476b-bd3a-28684ca1d6b5" providerId="ADAL" clId="{6FF790C4-D8BB-4BFC-8153-A3B597EAA921}" dt="2019-02-15T10:26:23.609" v="1353" actId="2696"/>
        <pc:sldMkLst>
          <pc:docMk/>
          <pc:sldMk cId="0" sldId="418"/>
        </pc:sldMkLst>
      </pc:sldChg>
      <pc:sldChg chg="del">
        <pc:chgData name="Bart Moens" userId="b496a103-5d3c-476b-bd3a-28684ca1d6b5" providerId="ADAL" clId="{6FF790C4-D8BB-4BFC-8153-A3B597EAA921}" dt="2019-02-15T10:26:23.937" v="1373" actId="2696"/>
        <pc:sldMkLst>
          <pc:docMk/>
          <pc:sldMk cId="0" sldId="419"/>
        </pc:sldMkLst>
      </pc:sldChg>
      <pc:sldChg chg="del">
        <pc:chgData name="Bart Moens" userId="b496a103-5d3c-476b-bd3a-28684ca1d6b5" providerId="ADAL" clId="{6FF790C4-D8BB-4BFC-8153-A3B597EAA921}" dt="2019-02-15T10:26:23.594" v="1352" actId="2696"/>
        <pc:sldMkLst>
          <pc:docMk/>
          <pc:sldMk cId="0" sldId="420"/>
        </pc:sldMkLst>
      </pc:sldChg>
      <pc:sldChg chg="del">
        <pc:chgData name="Bart Moens" userId="b496a103-5d3c-476b-bd3a-28684ca1d6b5" providerId="ADAL" clId="{6FF790C4-D8BB-4BFC-8153-A3B597EAA921}" dt="2019-02-15T10:26:23.640" v="1355" actId="2696"/>
        <pc:sldMkLst>
          <pc:docMk/>
          <pc:sldMk cId="0" sldId="421"/>
        </pc:sldMkLst>
      </pc:sldChg>
      <pc:sldChg chg="del">
        <pc:chgData name="Bart Moens" userId="b496a103-5d3c-476b-bd3a-28684ca1d6b5" providerId="ADAL" clId="{6FF790C4-D8BB-4BFC-8153-A3B597EAA921}" dt="2019-02-15T10:26:23.656" v="1356" actId="2696"/>
        <pc:sldMkLst>
          <pc:docMk/>
          <pc:sldMk cId="0" sldId="422"/>
        </pc:sldMkLst>
      </pc:sldChg>
      <pc:sldChg chg="del">
        <pc:chgData name="Bart Moens" userId="b496a103-5d3c-476b-bd3a-28684ca1d6b5" providerId="ADAL" clId="{6FF790C4-D8BB-4BFC-8153-A3B597EAA921}" dt="2019-02-15T10:26:23.547" v="1350" actId="2696"/>
        <pc:sldMkLst>
          <pc:docMk/>
          <pc:sldMk cId="0" sldId="423"/>
        </pc:sldMkLst>
      </pc:sldChg>
      <pc:sldChg chg="del">
        <pc:chgData name="Bart Moens" userId="b496a103-5d3c-476b-bd3a-28684ca1d6b5" providerId="ADAL" clId="{6FF790C4-D8BB-4BFC-8153-A3B597EAA921}" dt="2019-02-15T10:26:23.672" v="1357" actId="2696"/>
        <pc:sldMkLst>
          <pc:docMk/>
          <pc:sldMk cId="0" sldId="424"/>
        </pc:sldMkLst>
      </pc:sldChg>
      <pc:sldChg chg="del">
        <pc:chgData name="Bart Moens" userId="b496a103-5d3c-476b-bd3a-28684ca1d6b5" providerId="ADAL" clId="{6FF790C4-D8BB-4BFC-8153-A3B597EAA921}" dt="2019-02-15T10:26:23.719" v="1360" actId="2696"/>
        <pc:sldMkLst>
          <pc:docMk/>
          <pc:sldMk cId="0" sldId="425"/>
        </pc:sldMkLst>
      </pc:sldChg>
      <pc:sldChg chg="del">
        <pc:chgData name="Bart Moens" userId="b496a103-5d3c-476b-bd3a-28684ca1d6b5" providerId="ADAL" clId="{6FF790C4-D8BB-4BFC-8153-A3B597EAA921}" dt="2019-02-15T10:26:23.734" v="1361" actId="2696"/>
        <pc:sldMkLst>
          <pc:docMk/>
          <pc:sldMk cId="0" sldId="426"/>
        </pc:sldMkLst>
      </pc:sldChg>
      <pc:sldChg chg="del">
        <pc:chgData name="Bart Moens" userId="b496a103-5d3c-476b-bd3a-28684ca1d6b5" providerId="ADAL" clId="{6FF790C4-D8BB-4BFC-8153-A3B597EAA921}" dt="2019-02-15T10:26:23.765" v="1363" actId="2696"/>
        <pc:sldMkLst>
          <pc:docMk/>
          <pc:sldMk cId="0" sldId="427"/>
        </pc:sldMkLst>
      </pc:sldChg>
      <pc:sldChg chg="del">
        <pc:chgData name="Bart Moens" userId="b496a103-5d3c-476b-bd3a-28684ca1d6b5" providerId="ADAL" clId="{6FF790C4-D8BB-4BFC-8153-A3B597EAA921}" dt="2019-02-15T10:26:23.781" v="1364" actId="2696"/>
        <pc:sldMkLst>
          <pc:docMk/>
          <pc:sldMk cId="0" sldId="428"/>
        </pc:sldMkLst>
      </pc:sldChg>
      <pc:sldChg chg="del">
        <pc:chgData name="Bart Moens" userId="b496a103-5d3c-476b-bd3a-28684ca1d6b5" providerId="ADAL" clId="{6FF790C4-D8BB-4BFC-8153-A3B597EAA921}" dt="2019-02-15T10:26:23.875" v="1369" actId="2696"/>
        <pc:sldMkLst>
          <pc:docMk/>
          <pc:sldMk cId="0" sldId="429"/>
        </pc:sldMkLst>
      </pc:sldChg>
      <pc:sldChg chg="del">
        <pc:chgData name="Bart Moens" userId="b496a103-5d3c-476b-bd3a-28684ca1d6b5" providerId="ADAL" clId="{6FF790C4-D8BB-4BFC-8153-A3B597EAA921}" dt="2019-02-15T10:26:23.828" v="1366" actId="2696"/>
        <pc:sldMkLst>
          <pc:docMk/>
          <pc:sldMk cId="0" sldId="430"/>
        </pc:sldMkLst>
      </pc:sldChg>
      <pc:sldChg chg="del">
        <pc:chgData name="Bart Moens" userId="b496a103-5d3c-476b-bd3a-28684ca1d6b5" providerId="ADAL" clId="{6FF790C4-D8BB-4BFC-8153-A3B597EAA921}" dt="2019-02-15T10:26:23.984" v="1375" actId="2696"/>
        <pc:sldMkLst>
          <pc:docMk/>
          <pc:sldMk cId="0" sldId="431"/>
        </pc:sldMkLst>
      </pc:sldChg>
      <pc:sldChg chg="del">
        <pc:chgData name="Bart Moens" userId="b496a103-5d3c-476b-bd3a-28684ca1d6b5" providerId="ADAL" clId="{6FF790C4-D8BB-4BFC-8153-A3B597EAA921}" dt="2019-02-15T10:26:23.844" v="1368" actId="2696"/>
        <pc:sldMkLst>
          <pc:docMk/>
          <pc:sldMk cId="0" sldId="432"/>
        </pc:sldMkLst>
      </pc:sldChg>
      <pc:sldChg chg="del">
        <pc:chgData name="Bart Moens" userId="b496a103-5d3c-476b-bd3a-28684ca1d6b5" providerId="ADAL" clId="{6FF790C4-D8BB-4BFC-8153-A3B597EAA921}" dt="2019-02-15T10:26:23.922" v="1372" actId="2696"/>
        <pc:sldMkLst>
          <pc:docMk/>
          <pc:sldMk cId="0" sldId="433"/>
        </pc:sldMkLst>
      </pc:sldChg>
      <pc:sldChg chg="del">
        <pc:chgData name="Bart Moens" userId="b496a103-5d3c-476b-bd3a-28684ca1d6b5" providerId="ADAL" clId="{6FF790C4-D8BB-4BFC-8153-A3B597EAA921}" dt="2019-02-15T10:26:23.906" v="1371" actId="2696"/>
        <pc:sldMkLst>
          <pc:docMk/>
          <pc:sldMk cId="0" sldId="434"/>
        </pc:sldMkLst>
      </pc:sldChg>
      <pc:sldChg chg="del">
        <pc:chgData name="Bart Moens" userId="b496a103-5d3c-476b-bd3a-28684ca1d6b5" providerId="ADAL" clId="{6FF790C4-D8BB-4BFC-8153-A3B597EAA921}" dt="2019-02-15T10:26:24.015" v="1377" actId="2696"/>
        <pc:sldMkLst>
          <pc:docMk/>
          <pc:sldMk cId="0" sldId="435"/>
        </pc:sldMkLst>
      </pc:sldChg>
      <pc:sldChg chg="del">
        <pc:chgData name="Bart Moens" userId="b496a103-5d3c-476b-bd3a-28684ca1d6b5" providerId="ADAL" clId="{6FF790C4-D8BB-4BFC-8153-A3B597EAA921}" dt="2019-02-15T10:26:23.953" v="1374" actId="2696"/>
        <pc:sldMkLst>
          <pc:docMk/>
          <pc:sldMk cId="0" sldId="436"/>
        </pc:sldMkLst>
      </pc:sldChg>
      <pc:sldChg chg="del">
        <pc:chgData name="Bart Moens" userId="b496a103-5d3c-476b-bd3a-28684ca1d6b5" providerId="ADAL" clId="{6FF790C4-D8BB-4BFC-8153-A3B597EAA921}" dt="2019-02-15T10:26:00.181" v="1316" actId="2696"/>
        <pc:sldMkLst>
          <pc:docMk/>
          <pc:sldMk cId="0" sldId="437"/>
        </pc:sldMkLst>
      </pc:sldChg>
      <pc:sldChg chg="del">
        <pc:chgData name="Bart Moens" userId="b496a103-5d3c-476b-bd3a-28684ca1d6b5" providerId="ADAL" clId="{6FF790C4-D8BB-4BFC-8153-A3B597EAA921}" dt="2019-02-15T10:26:10.776" v="1317" actId="2696"/>
        <pc:sldMkLst>
          <pc:docMk/>
          <pc:sldMk cId="0" sldId="438"/>
        </pc:sldMkLst>
      </pc:sldChg>
      <pc:sldChg chg="del">
        <pc:chgData name="Bart Moens" userId="b496a103-5d3c-476b-bd3a-28684ca1d6b5" providerId="ADAL" clId="{6FF790C4-D8BB-4BFC-8153-A3B597EAA921}" dt="2019-02-15T10:26:10.792" v="1318" actId="2696"/>
        <pc:sldMkLst>
          <pc:docMk/>
          <pc:sldMk cId="0" sldId="439"/>
        </pc:sldMkLst>
      </pc:sldChg>
      <pc:sldChg chg="del">
        <pc:chgData name="Bart Moens" userId="b496a103-5d3c-476b-bd3a-28684ca1d6b5" providerId="ADAL" clId="{6FF790C4-D8BB-4BFC-8153-A3B597EAA921}" dt="2019-02-15T10:26:10.839" v="1319" actId="2696"/>
        <pc:sldMkLst>
          <pc:docMk/>
          <pc:sldMk cId="0" sldId="440"/>
        </pc:sldMkLst>
      </pc:sldChg>
      <pc:sldChg chg="del">
        <pc:chgData name="Bart Moens" userId="b496a103-5d3c-476b-bd3a-28684ca1d6b5" providerId="ADAL" clId="{6FF790C4-D8BB-4BFC-8153-A3B597EAA921}" dt="2019-02-15T10:26:10.870" v="1320" actId="2696"/>
        <pc:sldMkLst>
          <pc:docMk/>
          <pc:sldMk cId="0" sldId="441"/>
        </pc:sldMkLst>
      </pc:sldChg>
      <pc:sldChg chg="del">
        <pc:chgData name="Bart Moens" userId="b496a103-5d3c-476b-bd3a-28684ca1d6b5" providerId="ADAL" clId="{6FF790C4-D8BB-4BFC-8153-A3B597EAA921}" dt="2019-02-15T10:26:10.885" v="1321" actId="2696"/>
        <pc:sldMkLst>
          <pc:docMk/>
          <pc:sldMk cId="0" sldId="442"/>
        </pc:sldMkLst>
      </pc:sldChg>
      <pc:sldChg chg="del">
        <pc:chgData name="Bart Moens" userId="b496a103-5d3c-476b-bd3a-28684ca1d6b5" providerId="ADAL" clId="{6FF790C4-D8BB-4BFC-8153-A3B597EAA921}" dt="2019-02-15T10:26:10.901" v="1322" actId="2696"/>
        <pc:sldMkLst>
          <pc:docMk/>
          <pc:sldMk cId="0" sldId="443"/>
        </pc:sldMkLst>
      </pc:sldChg>
      <pc:sldChg chg="del">
        <pc:chgData name="Bart Moens" userId="b496a103-5d3c-476b-bd3a-28684ca1d6b5" providerId="ADAL" clId="{6FF790C4-D8BB-4BFC-8153-A3B597EAA921}" dt="2019-02-15T10:26:10.917" v="1323" actId="2696"/>
        <pc:sldMkLst>
          <pc:docMk/>
          <pc:sldMk cId="0" sldId="444"/>
        </pc:sldMkLst>
      </pc:sldChg>
      <pc:sldChg chg="del">
        <pc:chgData name="Bart Moens" userId="b496a103-5d3c-476b-bd3a-28684ca1d6b5" providerId="ADAL" clId="{6FF790C4-D8BB-4BFC-8153-A3B597EAA921}" dt="2019-02-15T10:26:10.932" v="1324" actId="2696"/>
        <pc:sldMkLst>
          <pc:docMk/>
          <pc:sldMk cId="0" sldId="445"/>
        </pc:sldMkLst>
      </pc:sldChg>
      <pc:sldChg chg="del">
        <pc:chgData name="Bart Moens" userId="b496a103-5d3c-476b-bd3a-28684ca1d6b5" providerId="ADAL" clId="{6FF790C4-D8BB-4BFC-8153-A3B597EAA921}" dt="2019-02-15T10:26:10.948" v="1325" actId="2696"/>
        <pc:sldMkLst>
          <pc:docMk/>
          <pc:sldMk cId="0" sldId="446"/>
        </pc:sldMkLst>
      </pc:sldChg>
      <pc:sldChg chg="del">
        <pc:chgData name="Bart Moens" userId="b496a103-5d3c-476b-bd3a-28684ca1d6b5" providerId="ADAL" clId="{6FF790C4-D8BB-4BFC-8153-A3B597EAA921}" dt="2019-02-15T10:26:10.964" v="1326" actId="2696"/>
        <pc:sldMkLst>
          <pc:docMk/>
          <pc:sldMk cId="0" sldId="447"/>
        </pc:sldMkLst>
      </pc:sldChg>
      <pc:sldChg chg="del">
        <pc:chgData name="Bart Moens" userId="b496a103-5d3c-476b-bd3a-28684ca1d6b5" providerId="ADAL" clId="{6FF790C4-D8BB-4BFC-8153-A3B597EAA921}" dt="2019-02-15T10:26:10.979" v="1327" actId="2696"/>
        <pc:sldMkLst>
          <pc:docMk/>
          <pc:sldMk cId="0" sldId="448"/>
        </pc:sldMkLst>
      </pc:sldChg>
      <pc:sldChg chg="del">
        <pc:chgData name="Bart Moens" userId="b496a103-5d3c-476b-bd3a-28684ca1d6b5" providerId="ADAL" clId="{6FF790C4-D8BB-4BFC-8153-A3B597EAA921}" dt="2019-02-15T10:26:10.995" v="1328" actId="2696"/>
        <pc:sldMkLst>
          <pc:docMk/>
          <pc:sldMk cId="0" sldId="449"/>
        </pc:sldMkLst>
      </pc:sldChg>
      <pc:sldChg chg="del">
        <pc:chgData name="Bart Moens" userId="b496a103-5d3c-476b-bd3a-28684ca1d6b5" providerId="ADAL" clId="{6FF790C4-D8BB-4BFC-8153-A3B597EAA921}" dt="2019-02-15T10:26:11.026" v="1329" actId="2696"/>
        <pc:sldMkLst>
          <pc:docMk/>
          <pc:sldMk cId="0" sldId="450"/>
        </pc:sldMkLst>
      </pc:sldChg>
      <pc:sldChg chg="del">
        <pc:chgData name="Bart Moens" userId="b496a103-5d3c-476b-bd3a-28684ca1d6b5" providerId="ADAL" clId="{6FF790C4-D8BB-4BFC-8153-A3B597EAA921}" dt="2019-02-15T10:26:11.026" v="1330" actId="2696"/>
        <pc:sldMkLst>
          <pc:docMk/>
          <pc:sldMk cId="0" sldId="451"/>
        </pc:sldMkLst>
      </pc:sldChg>
      <pc:sldChg chg="del">
        <pc:chgData name="Bart Moens" userId="b496a103-5d3c-476b-bd3a-28684ca1d6b5" providerId="ADAL" clId="{6FF790C4-D8BB-4BFC-8153-A3B597EAA921}" dt="2019-02-15T10:26:11.057" v="1331" actId="2696"/>
        <pc:sldMkLst>
          <pc:docMk/>
          <pc:sldMk cId="0" sldId="452"/>
        </pc:sldMkLst>
      </pc:sldChg>
      <pc:sldChg chg="del">
        <pc:chgData name="Bart Moens" userId="b496a103-5d3c-476b-bd3a-28684ca1d6b5" providerId="ADAL" clId="{6FF790C4-D8BB-4BFC-8153-A3B597EAA921}" dt="2019-02-15T10:26:11.073" v="1332" actId="2696"/>
        <pc:sldMkLst>
          <pc:docMk/>
          <pc:sldMk cId="0" sldId="453"/>
        </pc:sldMkLst>
      </pc:sldChg>
      <pc:sldChg chg="del">
        <pc:chgData name="Bart Moens" userId="b496a103-5d3c-476b-bd3a-28684ca1d6b5" providerId="ADAL" clId="{6FF790C4-D8BB-4BFC-8153-A3B597EAA921}" dt="2019-02-15T10:26:11.089" v="1333" actId="2696"/>
        <pc:sldMkLst>
          <pc:docMk/>
          <pc:sldMk cId="0" sldId="454"/>
        </pc:sldMkLst>
      </pc:sldChg>
      <pc:sldChg chg="del">
        <pc:chgData name="Bart Moens" userId="b496a103-5d3c-476b-bd3a-28684ca1d6b5" providerId="ADAL" clId="{6FF790C4-D8BB-4BFC-8153-A3B597EAA921}" dt="2019-02-15T10:26:11.104" v="1334" actId="2696"/>
        <pc:sldMkLst>
          <pc:docMk/>
          <pc:sldMk cId="0" sldId="455"/>
        </pc:sldMkLst>
      </pc:sldChg>
      <pc:sldChg chg="del">
        <pc:chgData name="Bart Moens" userId="b496a103-5d3c-476b-bd3a-28684ca1d6b5" providerId="ADAL" clId="{6FF790C4-D8BB-4BFC-8153-A3B597EAA921}" dt="2019-02-15T10:26:11.120" v="1335" actId="2696"/>
        <pc:sldMkLst>
          <pc:docMk/>
          <pc:sldMk cId="0" sldId="456"/>
        </pc:sldMkLst>
      </pc:sldChg>
      <pc:sldChg chg="del">
        <pc:chgData name="Bart Moens" userId="b496a103-5d3c-476b-bd3a-28684ca1d6b5" providerId="ADAL" clId="{6FF790C4-D8BB-4BFC-8153-A3B597EAA921}" dt="2019-02-15T10:26:11.135" v="1336" actId="2696"/>
        <pc:sldMkLst>
          <pc:docMk/>
          <pc:sldMk cId="0" sldId="457"/>
        </pc:sldMkLst>
      </pc:sldChg>
      <pc:sldChg chg="del">
        <pc:chgData name="Bart Moens" userId="b496a103-5d3c-476b-bd3a-28684ca1d6b5" providerId="ADAL" clId="{6FF790C4-D8BB-4BFC-8153-A3B597EAA921}" dt="2019-02-15T10:26:11.151" v="1337" actId="2696"/>
        <pc:sldMkLst>
          <pc:docMk/>
          <pc:sldMk cId="0" sldId="458"/>
        </pc:sldMkLst>
      </pc:sldChg>
      <pc:sldChg chg="del">
        <pc:chgData name="Bart Moens" userId="b496a103-5d3c-476b-bd3a-28684ca1d6b5" providerId="ADAL" clId="{6FF790C4-D8BB-4BFC-8153-A3B597EAA921}" dt="2019-02-15T10:26:11.167" v="1338" actId="2696"/>
        <pc:sldMkLst>
          <pc:docMk/>
          <pc:sldMk cId="0" sldId="459"/>
        </pc:sldMkLst>
      </pc:sldChg>
      <pc:sldChg chg="del">
        <pc:chgData name="Bart Moens" userId="b496a103-5d3c-476b-bd3a-28684ca1d6b5" providerId="ADAL" clId="{6FF790C4-D8BB-4BFC-8153-A3B597EAA921}" dt="2019-02-15T10:26:11.182" v="1339" actId="2696"/>
        <pc:sldMkLst>
          <pc:docMk/>
          <pc:sldMk cId="0" sldId="460"/>
        </pc:sldMkLst>
      </pc:sldChg>
      <pc:sldChg chg="del">
        <pc:chgData name="Bart Moens" userId="b496a103-5d3c-476b-bd3a-28684ca1d6b5" providerId="ADAL" clId="{6FF790C4-D8BB-4BFC-8153-A3B597EAA921}" dt="2019-02-15T10:26:11.198" v="1340" actId="2696"/>
        <pc:sldMkLst>
          <pc:docMk/>
          <pc:sldMk cId="0" sldId="461"/>
        </pc:sldMkLst>
      </pc:sldChg>
      <pc:sldChg chg="del">
        <pc:chgData name="Bart Moens" userId="b496a103-5d3c-476b-bd3a-28684ca1d6b5" providerId="ADAL" clId="{6FF790C4-D8BB-4BFC-8153-A3B597EAA921}" dt="2019-02-15T10:26:11.229" v="1341" actId="2696"/>
        <pc:sldMkLst>
          <pc:docMk/>
          <pc:sldMk cId="0" sldId="462"/>
        </pc:sldMkLst>
      </pc:sldChg>
      <pc:sldChg chg="del">
        <pc:chgData name="Bart Moens" userId="b496a103-5d3c-476b-bd3a-28684ca1d6b5" providerId="ADAL" clId="{6FF790C4-D8BB-4BFC-8153-A3B597EAA921}" dt="2019-02-15T10:26:11.245" v="1342" actId="2696"/>
        <pc:sldMkLst>
          <pc:docMk/>
          <pc:sldMk cId="0" sldId="463"/>
        </pc:sldMkLst>
      </pc:sldChg>
      <pc:sldChg chg="del">
        <pc:chgData name="Bart Moens" userId="b496a103-5d3c-476b-bd3a-28684ca1d6b5" providerId="ADAL" clId="{6FF790C4-D8BB-4BFC-8153-A3B597EAA921}" dt="2019-02-15T10:26:11.260" v="1343" actId="2696"/>
        <pc:sldMkLst>
          <pc:docMk/>
          <pc:sldMk cId="0" sldId="464"/>
        </pc:sldMkLst>
      </pc:sldChg>
      <pc:sldChg chg="del">
        <pc:chgData name="Bart Moens" userId="b496a103-5d3c-476b-bd3a-28684ca1d6b5" providerId="ADAL" clId="{6FF790C4-D8BB-4BFC-8153-A3B597EAA921}" dt="2019-02-15T10:26:11.276" v="1344" actId="2696"/>
        <pc:sldMkLst>
          <pc:docMk/>
          <pc:sldMk cId="0" sldId="465"/>
        </pc:sldMkLst>
      </pc:sldChg>
      <pc:sldChg chg="del">
        <pc:chgData name="Bart Moens" userId="b496a103-5d3c-476b-bd3a-28684ca1d6b5" providerId="ADAL" clId="{6FF790C4-D8BB-4BFC-8153-A3B597EAA921}" dt="2019-02-15T10:26:11.307" v="1345" actId="2696"/>
        <pc:sldMkLst>
          <pc:docMk/>
          <pc:sldMk cId="0" sldId="466"/>
        </pc:sldMkLst>
      </pc:sldChg>
      <pc:sldChg chg="del">
        <pc:chgData name="Bart Moens" userId="b496a103-5d3c-476b-bd3a-28684ca1d6b5" providerId="ADAL" clId="{6FF790C4-D8BB-4BFC-8153-A3B597EAA921}" dt="2019-02-15T10:26:11.323" v="1346" actId="2696"/>
        <pc:sldMkLst>
          <pc:docMk/>
          <pc:sldMk cId="0" sldId="467"/>
        </pc:sldMkLst>
      </pc:sldChg>
      <pc:sldChg chg="del">
        <pc:chgData name="Bart Moens" userId="b496a103-5d3c-476b-bd3a-28684ca1d6b5" providerId="ADAL" clId="{6FF790C4-D8BB-4BFC-8153-A3B597EAA921}" dt="2019-02-15T10:25:03.457" v="1304" actId="2696"/>
        <pc:sldMkLst>
          <pc:docMk/>
          <pc:sldMk cId="0" sldId="468"/>
        </pc:sldMkLst>
      </pc:sldChg>
      <pc:sldChg chg="del">
        <pc:chgData name="Bart Moens" userId="b496a103-5d3c-476b-bd3a-28684ca1d6b5" providerId="ADAL" clId="{6FF790C4-D8BB-4BFC-8153-A3B597EAA921}" dt="2019-02-15T10:25:04.378" v="1305" actId="2696"/>
        <pc:sldMkLst>
          <pc:docMk/>
          <pc:sldMk cId="0" sldId="469"/>
        </pc:sldMkLst>
      </pc:sldChg>
      <pc:sldChg chg="del">
        <pc:chgData name="Bart Moens" userId="b496a103-5d3c-476b-bd3a-28684ca1d6b5" providerId="ADAL" clId="{6FF790C4-D8BB-4BFC-8153-A3B597EAA921}" dt="2019-02-15T10:25:17.782" v="1306" actId="2696"/>
        <pc:sldMkLst>
          <pc:docMk/>
          <pc:sldMk cId="0" sldId="491"/>
        </pc:sldMkLst>
      </pc:sldChg>
      <pc:sldChg chg="del">
        <pc:chgData name="Bart Moens" userId="b496a103-5d3c-476b-bd3a-28684ca1d6b5" providerId="ADAL" clId="{6FF790C4-D8BB-4BFC-8153-A3B597EAA921}" dt="2019-02-15T10:25:19.187" v="1307" actId="2696"/>
        <pc:sldMkLst>
          <pc:docMk/>
          <pc:sldMk cId="0" sldId="492"/>
        </pc:sldMkLst>
      </pc:sldChg>
      <pc:sldChg chg="del">
        <pc:chgData name="Bart Moens" userId="b496a103-5d3c-476b-bd3a-28684ca1d6b5" providerId="ADAL" clId="{6FF790C4-D8BB-4BFC-8153-A3B597EAA921}" dt="2019-02-15T10:25:20.391" v="1308" actId="2696"/>
        <pc:sldMkLst>
          <pc:docMk/>
          <pc:sldMk cId="0" sldId="493"/>
        </pc:sldMkLst>
      </pc:sldChg>
      <pc:sldChg chg="del">
        <pc:chgData name="Bart Moens" userId="b496a103-5d3c-476b-bd3a-28684ca1d6b5" providerId="ADAL" clId="{6FF790C4-D8BB-4BFC-8153-A3B597EAA921}" dt="2019-02-15T10:25:22.285" v="1309" actId="2696"/>
        <pc:sldMkLst>
          <pc:docMk/>
          <pc:sldMk cId="0" sldId="494"/>
        </pc:sldMkLst>
      </pc:sldChg>
      <pc:sldChg chg="del">
        <pc:chgData name="Bart Moens" userId="b496a103-5d3c-476b-bd3a-28684ca1d6b5" providerId="ADAL" clId="{6FF790C4-D8BB-4BFC-8153-A3B597EAA921}" dt="2019-02-15T10:25:25.236" v="1310" actId="2696"/>
        <pc:sldMkLst>
          <pc:docMk/>
          <pc:sldMk cId="0" sldId="497"/>
        </pc:sldMkLst>
      </pc:sldChg>
      <pc:sldChg chg="modSp">
        <pc:chgData name="Bart Moens" userId="b496a103-5d3c-476b-bd3a-28684ca1d6b5" providerId="ADAL" clId="{6FF790C4-D8BB-4BFC-8153-A3B597EAA921}" dt="2019-02-15T10:17:21.513" v="551" actId="20577"/>
        <pc:sldMkLst>
          <pc:docMk/>
          <pc:sldMk cId="2722135677" sldId="541"/>
        </pc:sldMkLst>
        <pc:spChg chg="mod">
          <ac:chgData name="Bart Moens" userId="b496a103-5d3c-476b-bd3a-28684ca1d6b5" providerId="ADAL" clId="{6FF790C4-D8BB-4BFC-8153-A3B597EAA921}" dt="2019-02-15T10:17:21.513" v="551" actId="20577"/>
          <ac:spMkLst>
            <pc:docMk/>
            <pc:sldMk cId="2722135677" sldId="541"/>
            <ac:spMk id="3" creationId="{99269CB9-F303-466D-AD2B-73FA8C36AC81}"/>
          </ac:spMkLst>
        </pc:spChg>
      </pc:sldChg>
      <pc:sldChg chg="addSp delSp modSp">
        <pc:chgData name="Bart Moens" userId="b496a103-5d3c-476b-bd3a-28684ca1d6b5" providerId="ADAL" clId="{6FF790C4-D8BB-4BFC-8153-A3B597EAA921}" dt="2019-02-15T10:29:53.155" v="1405" actId="1076"/>
        <pc:sldMkLst>
          <pc:docMk/>
          <pc:sldMk cId="2267965330" sldId="572"/>
        </pc:sldMkLst>
        <pc:spChg chg="mod">
          <ac:chgData name="Bart Moens" userId="b496a103-5d3c-476b-bd3a-28684ca1d6b5" providerId="ADAL" clId="{6FF790C4-D8BB-4BFC-8153-A3B597EAA921}" dt="2019-02-15T10:18:54.255" v="733" actId="20577"/>
          <ac:spMkLst>
            <pc:docMk/>
            <pc:sldMk cId="2267965330" sldId="572"/>
            <ac:spMk id="2" creationId="{A0D22DD3-6CE5-4B48-931F-0EF2EA904406}"/>
          </ac:spMkLst>
        </pc:spChg>
        <pc:spChg chg="mod">
          <ac:chgData name="Bart Moens" userId="b496a103-5d3c-476b-bd3a-28684ca1d6b5" providerId="ADAL" clId="{6FF790C4-D8BB-4BFC-8153-A3B597EAA921}" dt="2019-02-15T10:29:47.984" v="1402" actId="20577"/>
          <ac:spMkLst>
            <pc:docMk/>
            <pc:sldMk cId="2267965330" sldId="572"/>
            <ac:spMk id="3" creationId="{11CDDFE0-AB23-41F3-A3D3-D15643AB6D22}"/>
          </ac:spMkLst>
        </pc:spChg>
        <pc:picChg chg="del">
          <ac:chgData name="Bart Moens" userId="b496a103-5d3c-476b-bd3a-28684ca1d6b5" providerId="ADAL" clId="{6FF790C4-D8BB-4BFC-8153-A3B597EAA921}" dt="2019-02-15T10:28:45.723" v="1378"/>
          <ac:picMkLst>
            <pc:docMk/>
            <pc:sldMk cId="2267965330" sldId="572"/>
            <ac:picMk id="4" creationId="{86AF2EAC-FF15-4EC2-84AC-D6C98EAF6395}"/>
          </ac:picMkLst>
        </pc:picChg>
        <pc:picChg chg="add mod">
          <ac:chgData name="Bart Moens" userId="b496a103-5d3c-476b-bd3a-28684ca1d6b5" providerId="ADAL" clId="{6FF790C4-D8BB-4BFC-8153-A3B597EAA921}" dt="2019-02-15T10:29:53.155" v="1405" actId="1076"/>
          <ac:picMkLst>
            <pc:docMk/>
            <pc:sldMk cId="2267965330" sldId="572"/>
            <ac:picMk id="5" creationId="{39EB16A6-7251-4B2C-901C-5852AB6F9853}"/>
          </ac:picMkLst>
        </pc:picChg>
      </pc:sldChg>
      <pc:sldChg chg="modSp ord">
        <pc:chgData name="Bart Moens" userId="b496a103-5d3c-476b-bd3a-28684ca1d6b5" providerId="ADAL" clId="{6FF790C4-D8BB-4BFC-8153-A3B597EAA921}" dt="2019-02-15T10:17:06.180" v="496" actId="20577"/>
        <pc:sldMkLst>
          <pc:docMk/>
          <pc:sldMk cId="3276372991" sldId="573"/>
        </pc:sldMkLst>
        <pc:spChg chg="mod">
          <ac:chgData name="Bart Moens" userId="b496a103-5d3c-476b-bd3a-28684ca1d6b5" providerId="ADAL" clId="{6FF790C4-D8BB-4BFC-8153-A3B597EAA921}" dt="2019-02-15T10:15:05.169" v="48"/>
          <ac:spMkLst>
            <pc:docMk/>
            <pc:sldMk cId="3276372991" sldId="573"/>
            <ac:spMk id="2" creationId="{EB728AFA-8E3D-4F24-9E94-00F43301A69A}"/>
          </ac:spMkLst>
        </pc:spChg>
        <pc:spChg chg="mod">
          <ac:chgData name="Bart Moens" userId="b496a103-5d3c-476b-bd3a-28684ca1d6b5" providerId="ADAL" clId="{6FF790C4-D8BB-4BFC-8153-A3B597EAA921}" dt="2019-02-15T10:17:06.180" v="496" actId="20577"/>
          <ac:spMkLst>
            <pc:docMk/>
            <pc:sldMk cId="3276372991" sldId="573"/>
            <ac:spMk id="3" creationId="{4BE76BDA-0E24-4B0A-B14E-5FD35D44801D}"/>
          </ac:spMkLst>
        </pc:spChg>
      </pc:sldChg>
      <pc:sldChg chg="modSp">
        <pc:chgData name="Bart Moens" userId="b496a103-5d3c-476b-bd3a-28684ca1d6b5" providerId="ADAL" clId="{6FF790C4-D8BB-4BFC-8153-A3B597EAA921}" dt="2019-02-15T10:31:38.292" v="1537" actId="20577"/>
        <pc:sldMkLst>
          <pc:docMk/>
          <pc:sldMk cId="4104019130" sldId="574"/>
        </pc:sldMkLst>
        <pc:spChg chg="mod">
          <ac:chgData name="Bart Moens" userId="b496a103-5d3c-476b-bd3a-28684ca1d6b5" providerId="ADAL" clId="{6FF790C4-D8BB-4BFC-8153-A3B597EAA921}" dt="2019-02-15T10:31:38.292" v="1537" actId="20577"/>
          <ac:spMkLst>
            <pc:docMk/>
            <pc:sldMk cId="4104019130" sldId="574"/>
            <ac:spMk id="9" creationId="{F96C29CE-57BE-40C6-9705-39CDB3534450}"/>
          </ac:spMkLst>
        </pc:spChg>
      </pc:sldChg>
      <pc:sldChg chg="modSp">
        <pc:chgData name="Bart Moens" userId="b496a103-5d3c-476b-bd3a-28684ca1d6b5" providerId="ADAL" clId="{6FF790C4-D8BB-4BFC-8153-A3B597EAA921}" dt="2019-02-15T10:18:37.438" v="697" actId="20577"/>
        <pc:sldMkLst>
          <pc:docMk/>
          <pc:sldMk cId="174531755" sldId="582"/>
        </pc:sldMkLst>
        <pc:spChg chg="mod">
          <ac:chgData name="Bart Moens" userId="b496a103-5d3c-476b-bd3a-28684ca1d6b5" providerId="ADAL" clId="{6FF790C4-D8BB-4BFC-8153-A3B597EAA921}" dt="2019-02-15T10:18:37.438" v="697" actId="20577"/>
          <ac:spMkLst>
            <pc:docMk/>
            <pc:sldMk cId="174531755" sldId="582"/>
            <ac:spMk id="3" creationId="{6A309000-1083-4069-89B2-8878EBBED96F}"/>
          </ac:spMkLst>
        </pc:spChg>
      </pc:sldChg>
      <pc:sldChg chg="modSp">
        <pc:chgData name="Bart Moens" userId="b496a103-5d3c-476b-bd3a-28684ca1d6b5" providerId="ADAL" clId="{6FF790C4-D8BB-4BFC-8153-A3B597EAA921}" dt="2019-02-15T10:21:35.748" v="1162" actId="113"/>
        <pc:sldMkLst>
          <pc:docMk/>
          <pc:sldMk cId="1189964043" sldId="585"/>
        </pc:sldMkLst>
        <pc:spChg chg="mod">
          <ac:chgData name="Bart Moens" userId="b496a103-5d3c-476b-bd3a-28684ca1d6b5" providerId="ADAL" clId="{6FF790C4-D8BB-4BFC-8153-A3B597EAA921}" dt="2019-02-15T10:21:35.748" v="1162" actId="113"/>
          <ac:spMkLst>
            <pc:docMk/>
            <pc:sldMk cId="1189964043" sldId="585"/>
            <ac:spMk id="3" creationId="{C6348B47-FA06-433D-A32B-01A4ABC0CF08}"/>
          </ac:spMkLst>
        </pc:spChg>
      </pc:sldChg>
      <pc:sldChg chg="modSp">
        <pc:chgData name="Bart Moens" userId="b496a103-5d3c-476b-bd3a-28684ca1d6b5" providerId="ADAL" clId="{6FF790C4-D8BB-4BFC-8153-A3B597EAA921}" dt="2019-02-15T10:22:07.298" v="1177" actId="113"/>
        <pc:sldMkLst>
          <pc:docMk/>
          <pc:sldMk cId="979184445" sldId="595"/>
        </pc:sldMkLst>
        <pc:spChg chg="mod">
          <ac:chgData name="Bart Moens" userId="b496a103-5d3c-476b-bd3a-28684ca1d6b5" providerId="ADAL" clId="{6FF790C4-D8BB-4BFC-8153-A3B597EAA921}" dt="2019-02-15T10:22:07.298" v="1177" actId="113"/>
          <ac:spMkLst>
            <pc:docMk/>
            <pc:sldMk cId="979184445" sldId="595"/>
            <ac:spMk id="3" creationId="{031B7815-1162-4126-A359-365CEBB68FF5}"/>
          </ac:spMkLst>
        </pc:spChg>
      </pc:sldChg>
      <pc:sldChg chg="addSp delSp modSp add mod setBg">
        <pc:chgData name="Bart Moens" userId="b496a103-5d3c-476b-bd3a-28684ca1d6b5" providerId="ADAL" clId="{6FF790C4-D8BB-4BFC-8153-A3B597EAA921}" dt="2019-02-15T10:14:53.943" v="46" actId="20577"/>
        <pc:sldMkLst>
          <pc:docMk/>
          <pc:sldMk cId="1885682134" sldId="597"/>
        </pc:sldMkLst>
        <pc:spChg chg="mod">
          <ac:chgData name="Bart Moens" userId="b496a103-5d3c-476b-bd3a-28684ca1d6b5" providerId="ADAL" clId="{6FF790C4-D8BB-4BFC-8153-A3B597EAA921}" dt="2019-02-15T10:14:53.943" v="46" actId="20577"/>
          <ac:spMkLst>
            <pc:docMk/>
            <pc:sldMk cId="1885682134" sldId="597"/>
            <ac:spMk id="2" creationId="{186833F8-75A7-414A-B94B-99A4348EB42D}"/>
          </ac:spMkLst>
        </pc:spChg>
        <pc:spChg chg="del">
          <ac:chgData name="Bart Moens" userId="b496a103-5d3c-476b-bd3a-28684ca1d6b5" providerId="ADAL" clId="{6FF790C4-D8BB-4BFC-8153-A3B597EAA921}" dt="2019-02-15T10:14:44.591" v="33" actId="26606"/>
          <ac:spMkLst>
            <pc:docMk/>
            <pc:sldMk cId="1885682134" sldId="597"/>
            <ac:spMk id="3" creationId="{1453A9CF-D2B8-42D3-8371-693976EEF102}"/>
          </ac:spMkLst>
        </pc:spChg>
        <pc:spChg chg="add">
          <ac:chgData name="Bart Moens" userId="b496a103-5d3c-476b-bd3a-28684ca1d6b5" providerId="ADAL" clId="{6FF790C4-D8BB-4BFC-8153-A3B597EAA921}" dt="2019-02-15T10:14:44.591" v="33" actId="26606"/>
          <ac:spMkLst>
            <pc:docMk/>
            <pc:sldMk cId="1885682134" sldId="597"/>
            <ac:spMk id="72" creationId="{87CC2527-562A-4F69-B487-4371E5B243E7}"/>
          </ac:spMkLst>
        </pc:spChg>
        <pc:picChg chg="add del mod">
          <ac:chgData name="Bart Moens" userId="b496a103-5d3c-476b-bd3a-28684ca1d6b5" providerId="ADAL" clId="{6FF790C4-D8BB-4BFC-8153-A3B597EAA921}" dt="2019-02-15T10:14:44.591" v="33" actId="26606"/>
          <ac:picMkLst>
            <pc:docMk/>
            <pc:sldMk cId="1885682134" sldId="597"/>
            <ac:picMk id="4098" creationId="{F379BDDD-F923-4FBA-8F85-41DED5C53BD7}"/>
          </ac:picMkLst>
        </pc:picChg>
        <pc:picChg chg="add">
          <ac:chgData name="Bart Moens" userId="b496a103-5d3c-476b-bd3a-28684ca1d6b5" providerId="ADAL" clId="{6FF790C4-D8BB-4BFC-8153-A3B597EAA921}" dt="2019-02-15T10:14:44.591" v="33" actId="26606"/>
          <ac:picMkLst>
            <pc:docMk/>
            <pc:sldMk cId="1885682134" sldId="597"/>
            <ac:picMk id="4101" creationId="{F379BDDD-F923-4FBA-8F85-41DED5C53BD7}"/>
          </ac:picMkLst>
        </pc:picChg>
        <pc:cxnChg chg="add">
          <ac:chgData name="Bart Moens" userId="b496a103-5d3c-476b-bd3a-28684ca1d6b5" providerId="ADAL" clId="{6FF790C4-D8BB-4BFC-8153-A3B597EAA921}" dt="2019-02-15T10:14:44.591" v="33" actId="26606"/>
          <ac:cxnSpMkLst>
            <pc:docMk/>
            <pc:sldMk cId="1885682134" sldId="597"/>
            <ac:cxnSpMk id="74" creationId="{BCDAEC91-5BCE-4B55-9CC0-43EF94CB734B}"/>
          </ac:cxnSpMkLst>
        </pc:cxnChg>
      </pc:sldChg>
      <pc:sldChg chg="addSp modSp add del">
        <pc:chgData name="Bart Moens" userId="b496a103-5d3c-476b-bd3a-28684ca1d6b5" providerId="ADAL" clId="{6FF790C4-D8BB-4BFC-8153-A3B597EAA921}" dt="2019-02-15T10:29:57.123" v="1406" actId="2696"/>
        <pc:sldMkLst>
          <pc:docMk/>
          <pc:sldMk cId="304184079" sldId="598"/>
        </pc:sldMkLst>
        <pc:picChg chg="add mod modCrop">
          <ac:chgData name="Bart Moens" userId="b496a103-5d3c-476b-bd3a-28684ca1d6b5" providerId="ADAL" clId="{6FF790C4-D8BB-4BFC-8153-A3B597EAA921}" dt="2019-02-15T10:29:26.694" v="1387" actId="732"/>
          <ac:picMkLst>
            <pc:docMk/>
            <pc:sldMk cId="304184079" sldId="598"/>
            <ac:picMk id="4" creationId="{7AB55AF6-1779-4198-B85B-D7DB3D84A1CF}"/>
          </ac:picMkLst>
        </pc:picChg>
      </pc:sldChg>
      <pc:sldChg chg="addSp delSp modSp add">
        <pc:chgData name="Bart Moens" userId="b496a103-5d3c-476b-bd3a-28684ca1d6b5" providerId="ADAL" clId="{6FF790C4-D8BB-4BFC-8153-A3B597EAA921}" dt="2019-02-15T10:31:18.487" v="1477" actId="1076"/>
        <pc:sldMkLst>
          <pc:docMk/>
          <pc:sldMk cId="3415321431" sldId="598"/>
        </pc:sldMkLst>
        <pc:spChg chg="mod">
          <ac:chgData name="Bart Moens" userId="b496a103-5d3c-476b-bd3a-28684ca1d6b5" providerId="ADAL" clId="{6FF790C4-D8BB-4BFC-8153-A3B597EAA921}" dt="2019-02-15T10:30:31.184" v="1429" actId="20577"/>
          <ac:spMkLst>
            <pc:docMk/>
            <pc:sldMk cId="3415321431" sldId="598"/>
            <ac:spMk id="2" creationId="{6B510311-322D-43B6-9BDB-9677FAE3D498}"/>
          </ac:spMkLst>
        </pc:spChg>
        <pc:spChg chg="mod">
          <ac:chgData name="Bart Moens" userId="b496a103-5d3c-476b-bd3a-28684ca1d6b5" providerId="ADAL" clId="{6FF790C4-D8BB-4BFC-8153-A3B597EAA921}" dt="2019-02-15T10:30:42.733" v="1468" actId="20577"/>
          <ac:spMkLst>
            <pc:docMk/>
            <pc:sldMk cId="3415321431" sldId="598"/>
            <ac:spMk id="3" creationId="{7D28FD83-6D27-4F24-A059-943C19A92662}"/>
          </ac:spMkLst>
        </pc:spChg>
        <pc:picChg chg="add mod">
          <ac:chgData name="Bart Moens" userId="b496a103-5d3c-476b-bd3a-28684ca1d6b5" providerId="ADAL" clId="{6FF790C4-D8BB-4BFC-8153-A3B597EAA921}" dt="2019-02-15T10:31:18.487" v="1477" actId="1076"/>
          <ac:picMkLst>
            <pc:docMk/>
            <pc:sldMk cId="3415321431" sldId="598"/>
            <ac:picMk id="5" creationId="{2A6DB97D-81EF-4B90-B342-1BC27FA937DD}"/>
          </ac:picMkLst>
        </pc:picChg>
        <pc:picChg chg="add del mod">
          <ac:chgData name="Bart Moens" userId="b496a103-5d3c-476b-bd3a-28684ca1d6b5" providerId="ADAL" clId="{6FF790C4-D8BB-4BFC-8153-A3B597EAA921}" dt="2019-02-15T10:31:08.900" v="1474" actId="478"/>
          <ac:picMkLst>
            <pc:docMk/>
            <pc:sldMk cId="3415321431" sldId="598"/>
            <ac:picMk id="7" creationId="{D905B498-2E23-4A30-AE55-A1F9EB3950EA}"/>
          </ac:picMkLst>
        </pc:picChg>
      </pc:sldChg>
      <pc:sldChg chg="add">
        <pc:chgData name="Bart Moens" userId="b496a103-5d3c-476b-bd3a-28684ca1d6b5" providerId="ADAL" clId="{6FF790C4-D8BB-4BFC-8153-A3B597EAA921}" dt="2019-02-15T10:31:06.160" v="1473"/>
        <pc:sldMkLst>
          <pc:docMk/>
          <pc:sldMk cId="177534661" sldId="5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56013-364E-451D-B174-3BB5C016642C}" type="datetimeFigureOut">
              <a:rPr lang="nl-BE" smtClean="0"/>
              <a:t>17/02/2019</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791AE-6B86-4F7D-8BE6-59E8FF3E7708}" type="slidenum">
              <a:rPr lang="nl-BE" smtClean="0"/>
              <a:t>‹#›</a:t>
            </a:fld>
            <a:endParaRPr lang="nl-BE"/>
          </a:p>
        </p:txBody>
      </p:sp>
    </p:spTree>
    <p:extLst>
      <p:ext uri="{BB962C8B-B14F-4D97-AF65-F5344CB8AC3E}">
        <p14:creationId xmlns:p14="http://schemas.microsoft.com/office/powerpoint/2010/main" val="3884172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C</a:t>
            </a:r>
            <a:r>
              <a:rPr lang="nl-BE"/>
              <a:t>u</a:t>
            </a:r>
            <a:r>
              <a:rPr lang="en-BE"/>
              <a:t>l</a:t>
            </a:r>
            <a:r>
              <a:rPr lang="nl-BE"/>
              <a:t>t</a:t>
            </a:r>
            <a:r>
              <a:rPr lang="en-BE"/>
              <a:t>ure</a:t>
            </a:r>
            <a:endParaRPr lang="nl-BE"/>
          </a:p>
        </p:txBody>
      </p:sp>
      <p:sp>
        <p:nvSpPr>
          <p:cNvPr id="4" name="Slide Number Placeholder 3"/>
          <p:cNvSpPr>
            <a:spLocks noGrp="1"/>
          </p:cNvSpPr>
          <p:nvPr>
            <p:ph type="sldNum" sz="quarter" idx="5"/>
          </p:nvPr>
        </p:nvSpPr>
        <p:spPr/>
        <p:txBody>
          <a:bodyPr/>
          <a:lstStyle/>
          <a:p>
            <a:fld id="{0B4791AE-6B86-4F7D-8BE6-59E8FF3E7708}" type="slidenum">
              <a:rPr lang="nl-BE" smtClean="0"/>
              <a:t>5</a:t>
            </a:fld>
            <a:endParaRPr lang="nl-BE"/>
          </a:p>
        </p:txBody>
      </p:sp>
    </p:spTree>
    <p:extLst>
      <p:ext uri="{BB962C8B-B14F-4D97-AF65-F5344CB8AC3E}">
        <p14:creationId xmlns:p14="http://schemas.microsoft.com/office/powerpoint/2010/main" val="2581382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0B4791AE-6B86-4F7D-8BE6-59E8FF3E7708}" type="slidenum">
              <a:rPr lang="nl-BE" smtClean="0"/>
              <a:t>27</a:t>
            </a:fld>
            <a:endParaRPr lang="nl-BE"/>
          </a:p>
        </p:txBody>
      </p:sp>
    </p:spTree>
    <p:extLst>
      <p:ext uri="{BB962C8B-B14F-4D97-AF65-F5344CB8AC3E}">
        <p14:creationId xmlns:p14="http://schemas.microsoft.com/office/powerpoint/2010/main" val="535549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0B4791AE-6B86-4F7D-8BE6-59E8FF3E7708}" type="slidenum">
              <a:rPr lang="nl-BE" smtClean="0"/>
              <a:t>58</a:t>
            </a:fld>
            <a:endParaRPr lang="nl-BE"/>
          </a:p>
        </p:txBody>
      </p:sp>
    </p:spTree>
    <p:extLst>
      <p:ext uri="{BB962C8B-B14F-4D97-AF65-F5344CB8AC3E}">
        <p14:creationId xmlns:p14="http://schemas.microsoft.com/office/powerpoint/2010/main" val="407735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0B4791AE-6B86-4F7D-8BE6-59E8FF3E7708}" type="slidenum">
              <a:rPr lang="nl-BE" smtClean="0"/>
              <a:t>59</a:t>
            </a:fld>
            <a:endParaRPr lang="nl-BE"/>
          </a:p>
        </p:txBody>
      </p:sp>
    </p:spTree>
    <p:extLst>
      <p:ext uri="{BB962C8B-B14F-4D97-AF65-F5344CB8AC3E}">
        <p14:creationId xmlns:p14="http://schemas.microsoft.com/office/powerpoint/2010/main" val="3848755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0B4791AE-6B86-4F7D-8BE6-59E8FF3E7708}" type="slidenum">
              <a:rPr lang="nl-BE" smtClean="0"/>
              <a:t>62</a:t>
            </a:fld>
            <a:endParaRPr lang="nl-BE"/>
          </a:p>
        </p:txBody>
      </p:sp>
    </p:spTree>
    <p:extLst>
      <p:ext uri="{BB962C8B-B14F-4D97-AF65-F5344CB8AC3E}">
        <p14:creationId xmlns:p14="http://schemas.microsoft.com/office/powerpoint/2010/main" val="344940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AC21-6924-4F65-A962-7DB9E0D544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a:extLst>
              <a:ext uri="{FF2B5EF4-FFF2-40B4-BE49-F238E27FC236}">
                <a16:creationId xmlns:a16="http://schemas.microsoft.com/office/drawing/2014/main" id="{2E65CB74-3AE8-42C4-A837-E51FB6AE9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C56E225C-7E9C-4890-BDA3-10A0C7DDBA21}"/>
              </a:ext>
            </a:extLst>
          </p:cNvPr>
          <p:cNvSpPr>
            <a:spLocks noGrp="1"/>
          </p:cNvSpPr>
          <p:nvPr>
            <p:ph type="dt" sz="half" idx="10"/>
          </p:nvPr>
        </p:nvSpPr>
        <p:spPr/>
        <p:txBody>
          <a:bodyPr/>
          <a:lstStyle/>
          <a:p>
            <a:fld id="{D824DB4E-2D12-4C42-8935-1AA5D4C29B92}" type="datetimeFigureOut">
              <a:rPr lang="nl-BE" smtClean="0"/>
              <a:t>17/02/2019</a:t>
            </a:fld>
            <a:endParaRPr lang="nl-BE"/>
          </a:p>
        </p:txBody>
      </p:sp>
      <p:sp>
        <p:nvSpPr>
          <p:cNvPr id="5" name="Footer Placeholder 4">
            <a:extLst>
              <a:ext uri="{FF2B5EF4-FFF2-40B4-BE49-F238E27FC236}">
                <a16:creationId xmlns:a16="http://schemas.microsoft.com/office/drawing/2014/main" id="{93E5EC44-50CE-4BCD-BE3A-6FAFF37F090B}"/>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F655167D-5B69-419F-9AC3-28B751978E29}"/>
              </a:ext>
            </a:extLst>
          </p:cNvPr>
          <p:cNvSpPr>
            <a:spLocks noGrp="1"/>
          </p:cNvSpPr>
          <p:nvPr>
            <p:ph type="sldNum" sz="quarter" idx="12"/>
          </p:nvPr>
        </p:nvSpPr>
        <p:spPr/>
        <p:txBody>
          <a:bodyPr/>
          <a:lstStyle/>
          <a:p>
            <a:fld id="{4FC8ADCF-736A-4F93-BDDA-56C764DF03BD}" type="slidenum">
              <a:rPr lang="nl-BE" smtClean="0"/>
              <a:t>‹#›</a:t>
            </a:fld>
            <a:endParaRPr lang="nl-BE"/>
          </a:p>
        </p:txBody>
      </p:sp>
    </p:spTree>
    <p:extLst>
      <p:ext uri="{BB962C8B-B14F-4D97-AF65-F5344CB8AC3E}">
        <p14:creationId xmlns:p14="http://schemas.microsoft.com/office/powerpoint/2010/main" val="3950528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8403-2CF6-4E7A-A867-9534E67338EE}"/>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A42E2A5C-14C5-4BF7-BAAE-31E99B9520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1CEE6156-5FCF-4A9F-80D8-B74E59023D7D}"/>
              </a:ext>
            </a:extLst>
          </p:cNvPr>
          <p:cNvSpPr>
            <a:spLocks noGrp="1"/>
          </p:cNvSpPr>
          <p:nvPr>
            <p:ph type="dt" sz="half" idx="10"/>
          </p:nvPr>
        </p:nvSpPr>
        <p:spPr/>
        <p:txBody>
          <a:bodyPr/>
          <a:lstStyle/>
          <a:p>
            <a:fld id="{D824DB4E-2D12-4C42-8935-1AA5D4C29B92}" type="datetimeFigureOut">
              <a:rPr lang="nl-BE" smtClean="0"/>
              <a:t>17/02/2019</a:t>
            </a:fld>
            <a:endParaRPr lang="nl-BE"/>
          </a:p>
        </p:txBody>
      </p:sp>
      <p:sp>
        <p:nvSpPr>
          <p:cNvPr id="5" name="Footer Placeholder 4">
            <a:extLst>
              <a:ext uri="{FF2B5EF4-FFF2-40B4-BE49-F238E27FC236}">
                <a16:creationId xmlns:a16="http://schemas.microsoft.com/office/drawing/2014/main" id="{DEDE24E1-FF3B-4D01-A931-64C13AB7167B}"/>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CB94B3E0-E357-4E09-9389-34FD86EC24D8}"/>
              </a:ext>
            </a:extLst>
          </p:cNvPr>
          <p:cNvSpPr>
            <a:spLocks noGrp="1"/>
          </p:cNvSpPr>
          <p:nvPr>
            <p:ph type="sldNum" sz="quarter" idx="12"/>
          </p:nvPr>
        </p:nvSpPr>
        <p:spPr/>
        <p:txBody>
          <a:bodyPr/>
          <a:lstStyle/>
          <a:p>
            <a:fld id="{4FC8ADCF-736A-4F93-BDDA-56C764DF03BD}" type="slidenum">
              <a:rPr lang="nl-BE" smtClean="0"/>
              <a:t>‹#›</a:t>
            </a:fld>
            <a:endParaRPr lang="nl-BE"/>
          </a:p>
        </p:txBody>
      </p:sp>
    </p:spTree>
    <p:extLst>
      <p:ext uri="{BB962C8B-B14F-4D97-AF65-F5344CB8AC3E}">
        <p14:creationId xmlns:p14="http://schemas.microsoft.com/office/powerpoint/2010/main" val="3288691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612F2E-73A7-45D5-A4D3-79E0160E66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2796E664-67D4-4C08-AA58-F94B9DBF3E7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A9E12142-4FE2-4CE3-95DB-FFEDA145DB75}"/>
              </a:ext>
            </a:extLst>
          </p:cNvPr>
          <p:cNvSpPr>
            <a:spLocks noGrp="1"/>
          </p:cNvSpPr>
          <p:nvPr>
            <p:ph type="dt" sz="half" idx="10"/>
          </p:nvPr>
        </p:nvSpPr>
        <p:spPr/>
        <p:txBody>
          <a:bodyPr/>
          <a:lstStyle/>
          <a:p>
            <a:fld id="{D824DB4E-2D12-4C42-8935-1AA5D4C29B92}" type="datetimeFigureOut">
              <a:rPr lang="nl-BE" smtClean="0"/>
              <a:t>17/02/2019</a:t>
            </a:fld>
            <a:endParaRPr lang="nl-BE"/>
          </a:p>
        </p:txBody>
      </p:sp>
      <p:sp>
        <p:nvSpPr>
          <p:cNvPr id="5" name="Footer Placeholder 4">
            <a:extLst>
              <a:ext uri="{FF2B5EF4-FFF2-40B4-BE49-F238E27FC236}">
                <a16:creationId xmlns:a16="http://schemas.microsoft.com/office/drawing/2014/main" id="{E5553A71-B86D-4EE8-AC85-50901D3E6C95}"/>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1983679B-B87D-4A1C-B3AE-76999E9F5E17}"/>
              </a:ext>
            </a:extLst>
          </p:cNvPr>
          <p:cNvSpPr>
            <a:spLocks noGrp="1"/>
          </p:cNvSpPr>
          <p:nvPr>
            <p:ph type="sldNum" sz="quarter" idx="12"/>
          </p:nvPr>
        </p:nvSpPr>
        <p:spPr/>
        <p:txBody>
          <a:bodyPr/>
          <a:lstStyle/>
          <a:p>
            <a:fld id="{4FC8ADCF-736A-4F93-BDDA-56C764DF03BD}" type="slidenum">
              <a:rPr lang="nl-BE" smtClean="0"/>
              <a:t>‹#›</a:t>
            </a:fld>
            <a:endParaRPr lang="nl-BE"/>
          </a:p>
        </p:txBody>
      </p:sp>
    </p:spTree>
    <p:extLst>
      <p:ext uri="{BB962C8B-B14F-4D97-AF65-F5344CB8AC3E}">
        <p14:creationId xmlns:p14="http://schemas.microsoft.com/office/powerpoint/2010/main" val="396902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4033A-9F85-4F63-8424-322C3275F0F0}"/>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348FB02A-E09B-434F-A501-FC445AA4D0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B1DBE3A7-74EE-43A9-86AD-86756FD4D559}"/>
              </a:ext>
            </a:extLst>
          </p:cNvPr>
          <p:cNvSpPr>
            <a:spLocks noGrp="1"/>
          </p:cNvSpPr>
          <p:nvPr>
            <p:ph type="dt" sz="half" idx="10"/>
          </p:nvPr>
        </p:nvSpPr>
        <p:spPr/>
        <p:txBody>
          <a:bodyPr/>
          <a:lstStyle/>
          <a:p>
            <a:fld id="{D824DB4E-2D12-4C42-8935-1AA5D4C29B92}" type="datetimeFigureOut">
              <a:rPr lang="nl-BE" smtClean="0"/>
              <a:t>17/02/2019</a:t>
            </a:fld>
            <a:endParaRPr lang="nl-BE"/>
          </a:p>
        </p:txBody>
      </p:sp>
      <p:sp>
        <p:nvSpPr>
          <p:cNvPr id="5" name="Footer Placeholder 4">
            <a:extLst>
              <a:ext uri="{FF2B5EF4-FFF2-40B4-BE49-F238E27FC236}">
                <a16:creationId xmlns:a16="http://schemas.microsoft.com/office/drawing/2014/main" id="{FFBB5249-789B-43FA-8924-61F2F469E98E}"/>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CBAEA3FA-39B7-4F44-A662-7D7F0F0EF321}"/>
              </a:ext>
            </a:extLst>
          </p:cNvPr>
          <p:cNvSpPr>
            <a:spLocks noGrp="1"/>
          </p:cNvSpPr>
          <p:nvPr>
            <p:ph type="sldNum" sz="quarter" idx="12"/>
          </p:nvPr>
        </p:nvSpPr>
        <p:spPr/>
        <p:txBody>
          <a:bodyPr/>
          <a:lstStyle/>
          <a:p>
            <a:fld id="{4FC8ADCF-736A-4F93-BDDA-56C764DF03BD}" type="slidenum">
              <a:rPr lang="nl-BE" smtClean="0"/>
              <a:t>‹#›</a:t>
            </a:fld>
            <a:endParaRPr lang="nl-BE"/>
          </a:p>
        </p:txBody>
      </p:sp>
    </p:spTree>
    <p:extLst>
      <p:ext uri="{BB962C8B-B14F-4D97-AF65-F5344CB8AC3E}">
        <p14:creationId xmlns:p14="http://schemas.microsoft.com/office/powerpoint/2010/main" val="47451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9B61-4016-4CB0-B193-6312DE1A4C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5CB56E89-1297-4A7D-987E-7F15381484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B009E7D-680B-45B3-91DA-B23C0B8BE671}"/>
              </a:ext>
            </a:extLst>
          </p:cNvPr>
          <p:cNvSpPr>
            <a:spLocks noGrp="1"/>
          </p:cNvSpPr>
          <p:nvPr>
            <p:ph type="dt" sz="half" idx="10"/>
          </p:nvPr>
        </p:nvSpPr>
        <p:spPr/>
        <p:txBody>
          <a:bodyPr/>
          <a:lstStyle/>
          <a:p>
            <a:fld id="{D824DB4E-2D12-4C42-8935-1AA5D4C29B92}" type="datetimeFigureOut">
              <a:rPr lang="nl-BE" smtClean="0"/>
              <a:t>17/02/2019</a:t>
            </a:fld>
            <a:endParaRPr lang="nl-BE"/>
          </a:p>
        </p:txBody>
      </p:sp>
      <p:sp>
        <p:nvSpPr>
          <p:cNvPr id="5" name="Footer Placeholder 4">
            <a:extLst>
              <a:ext uri="{FF2B5EF4-FFF2-40B4-BE49-F238E27FC236}">
                <a16:creationId xmlns:a16="http://schemas.microsoft.com/office/drawing/2014/main" id="{9293807E-83F7-4A98-9706-E328CC7C6554}"/>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978F622C-543B-414D-94CB-7E04CDBCE85F}"/>
              </a:ext>
            </a:extLst>
          </p:cNvPr>
          <p:cNvSpPr>
            <a:spLocks noGrp="1"/>
          </p:cNvSpPr>
          <p:nvPr>
            <p:ph type="sldNum" sz="quarter" idx="12"/>
          </p:nvPr>
        </p:nvSpPr>
        <p:spPr/>
        <p:txBody>
          <a:bodyPr/>
          <a:lstStyle/>
          <a:p>
            <a:fld id="{4FC8ADCF-736A-4F93-BDDA-56C764DF03BD}" type="slidenum">
              <a:rPr lang="nl-BE" smtClean="0"/>
              <a:t>‹#›</a:t>
            </a:fld>
            <a:endParaRPr lang="nl-BE"/>
          </a:p>
        </p:txBody>
      </p:sp>
    </p:spTree>
    <p:extLst>
      <p:ext uri="{BB962C8B-B14F-4D97-AF65-F5344CB8AC3E}">
        <p14:creationId xmlns:p14="http://schemas.microsoft.com/office/powerpoint/2010/main" val="2762731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D36E-B057-4B62-9C04-BA78C3108F5F}"/>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3A9F89F8-E01A-4249-AEF3-5F195C5477A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F231E0AA-F935-4199-9CA1-054B70D17EE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98E3495C-620F-4CAF-8202-925BB5B1DC41}"/>
              </a:ext>
            </a:extLst>
          </p:cNvPr>
          <p:cNvSpPr>
            <a:spLocks noGrp="1"/>
          </p:cNvSpPr>
          <p:nvPr>
            <p:ph type="dt" sz="half" idx="10"/>
          </p:nvPr>
        </p:nvSpPr>
        <p:spPr/>
        <p:txBody>
          <a:bodyPr/>
          <a:lstStyle/>
          <a:p>
            <a:fld id="{D824DB4E-2D12-4C42-8935-1AA5D4C29B92}" type="datetimeFigureOut">
              <a:rPr lang="nl-BE" smtClean="0"/>
              <a:t>17/02/2019</a:t>
            </a:fld>
            <a:endParaRPr lang="nl-BE"/>
          </a:p>
        </p:txBody>
      </p:sp>
      <p:sp>
        <p:nvSpPr>
          <p:cNvPr id="6" name="Footer Placeholder 5">
            <a:extLst>
              <a:ext uri="{FF2B5EF4-FFF2-40B4-BE49-F238E27FC236}">
                <a16:creationId xmlns:a16="http://schemas.microsoft.com/office/drawing/2014/main" id="{2A3FA144-9A61-4016-BBA4-541E6D818B03}"/>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281899EC-7E34-4640-9729-E1A88220E603}"/>
              </a:ext>
            </a:extLst>
          </p:cNvPr>
          <p:cNvSpPr>
            <a:spLocks noGrp="1"/>
          </p:cNvSpPr>
          <p:nvPr>
            <p:ph type="sldNum" sz="quarter" idx="12"/>
          </p:nvPr>
        </p:nvSpPr>
        <p:spPr/>
        <p:txBody>
          <a:bodyPr/>
          <a:lstStyle/>
          <a:p>
            <a:fld id="{4FC8ADCF-736A-4F93-BDDA-56C764DF03BD}" type="slidenum">
              <a:rPr lang="nl-BE" smtClean="0"/>
              <a:t>‹#›</a:t>
            </a:fld>
            <a:endParaRPr lang="nl-BE"/>
          </a:p>
        </p:txBody>
      </p:sp>
    </p:spTree>
    <p:extLst>
      <p:ext uri="{BB962C8B-B14F-4D97-AF65-F5344CB8AC3E}">
        <p14:creationId xmlns:p14="http://schemas.microsoft.com/office/powerpoint/2010/main" val="163202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E303-BC0D-4E21-BAC5-0CC705E03AFF}"/>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CF2E378D-F3FB-4D19-9609-22280F8606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5FCBDD-48CC-41A1-AF8C-BC8080879B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A09D31AB-FFF9-4522-B304-39BF619C2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A8E783-5D3C-4BA7-ABCF-4BB14290B7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64083563-1991-478D-ACF3-AAD3ED4579DA}"/>
              </a:ext>
            </a:extLst>
          </p:cNvPr>
          <p:cNvSpPr>
            <a:spLocks noGrp="1"/>
          </p:cNvSpPr>
          <p:nvPr>
            <p:ph type="dt" sz="half" idx="10"/>
          </p:nvPr>
        </p:nvSpPr>
        <p:spPr/>
        <p:txBody>
          <a:bodyPr/>
          <a:lstStyle/>
          <a:p>
            <a:fld id="{D824DB4E-2D12-4C42-8935-1AA5D4C29B92}" type="datetimeFigureOut">
              <a:rPr lang="nl-BE" smtClean="0"/>
              <a:t>17/02/2019</a:t>
            </a:fld>
            <a:endParaRPr lang="nl-BE"/>
          </a:p>
        </p:txBody>
      </p:sp>
      <p:sp>
        <p:nvSpPr>
          <p:cNvPr id="8" name="Footer Placeholder 7">
            <a:extLst>
              <a:ext uri="{FF2B5EF4-FFF2-40B4-BE49-F238E27FC236}">
                <a16:creationId xmlns:a16="http://schemas.microsoft.com/office/drawing/2014/main" id="{080E7AD0-3387-454B-9E38-3B4DEFE5C77F}"/>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163FE7E6-EC03-41DD-A389-15E1CAF455DE}"/>
              </a:ext>
            </a:extLst>
          </p:cNvPr>
          <p:cNvSpPr>
            <a:spLocks noGrp="1"/>
          </p:cNvSpPr>
          <p:nvPr>
            <p:ph type="sldNum" sz="quarter" idx="12"/>
          </p:nvPr>
        </p:nvSpPr>
        <p:spPr/>
        <p:txBody>
          <a:bodyPr/>
          <a:lstStyle/>
          <a:p>
            <a:fld id="{4FC8ADCF-736A-4F93-BDDA-56C764DF03BD}" type="slidenum">
              <a:rPr lang="nl-BE" smtClean="0"/>
              <a:t>‹#›</a:t>
            </a:fld>
            <a:endParaRPr lang="nl-BE"/>
          </a:p>
        </p:txBody>
      </p:sp>
    </p:spTree>
    <p:extLst>
      <p:ext uri="{BB962C8B-B14F-4D97-AF65-F5344CB8AC3E}">
        <p14:creationId xmlns:p14="http://schemas.microsoft.com/office/powerpoint/2010/main" val="1192968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99B1-B07B-45F6-841F-8455FE556DF8}"/>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9249E04B-179A-417B-8847-1523E6D557BD}"/>
              </a:ext>
            </a:extLst>
          </p:cNvPr>
          <p:cNvSpPr>
            <a:spLocks noGrp="1"/>
          </p:cNvSpPr>
          <p:nvPr>
            <p:ph type="dt" sz="half" idx="10"/>
          </p:nvPr>
        </p:nvSpPr>
        <p:spPr/>
        <p:txBody>
          <a:bodyPr/>
          <a:lstStyle/>
          <a:p>
            <a:fld id="{D824DB4E-2D12-4C42-8935-1AA5D4C29B92}" type="datetimeFigureOut">
              <a:rPr lang="nl-BE" smtClean="0"/>
              <a:t>17/02/2019</a:t>
            </a:fld>
            <a:endParaRPr lang="nl-BE"/>
          </a:p>
        </p:txBody>
      </p:sp>
      <p:sp>
        <p:nvSpPr>
          <p:cNvPr id="4" name="Footer Placeholder 3">
            <a:extLst>
              <a:ext uri="{FF2B5EF4-FFF2-40B4-BE49-F238E27FC236}">
                <a16:creationId xmlns:a16="http://schemas.microsoft.com/office/drawing/2014/main" id="{FA61B098-1C64-4FCA-B3C2-9640F2061E58}"/>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4E7ABA26-D85F-457A-BD17-7C6F5371ECA0}"/>
              </a:ext>
            </a:extLst>
          </p:cNvPr>
          <p:cNvSpPr>
            <a:spLocks noGrp="1"/>
          </p:cNvSpPr>
          <p:nvPr>
            <p:ph type="sldNum" sz="quarter" idx="12"/>
          </p:nvPr>
        </p:nvSpPr>
        <p:spPr/>
        <p:txBody>
          <a:bodyPr/>
          <a:lstStyle/>
          <a:p>
            <a:fld id="{4FC8ADCF-736A-4F93-BDDA-56C764DF03BD}" type="slidenum">
              <a:rPr lang="nl-BE" smtClean="0"/>
              <a:t>‹#›</a:t>
            </a:fld>
            <a:endParaRPr lang="nl-BE"/>
          </a:p>
        </p:txBody>
      </p:sp>
    </p:spTree>
    <p:extLst>
      <p:ext uri="{BB962C8B-B14F-4D97-AF65-F5344CB8AC3E}">
        <p14:creationId xmlns:p14="http://schemas.microsoft.com/office/powerpoint/2010/main" val="357521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73D6-5433-48A9-9962-F25D6EE09164}"/>
              </a:ext>
            </a:extLst>
          </p:cNvPr>
          <p:cNvSpPr>
            <a:spLocks noGrp="1"/>
          </p:cNvSpPr>
          <p:nvPr>
            <p:ph type="dt" sz="half" idx="10"/>
          </p:nvPr>
        </p:nvSpPr>
        <p:spPr/>
        <p:txBody>
          <a:bodyPr/>
          <a:lstStyle/>
          <a:p>
            <a:fld id="{D824DB4E-2D12-4C42-8935-1AA5D4C29B92}" type="datetimeFigureOut">
              <a:rPr lang="nl-BE" smtClean="0"/>
              <a:t>17/02/2019</a:t>
            </a:fld>
            <a:endParaRPr lang="nl-BE"/>
          </a:p>
        </p:txBody>
      </p:sp>
      <p:sp>
        <p:nvSpPr>
          <p:cNvPr id="3" name="Footer Placeholder 2">
            <a:extLst>
              <a:ext uri="{FF2B5EF4-FFF2-40B4-BE49-F238E27FC236}">
                <a16:creationId xmlns:a16="http://schemas.microsoft.com/office/drawing/2014/main" id="{489FAA84-ED52-40CA-9EBC-2D2CB0F54978}"/>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3083198C-0F59-4C76-8C9F-658ED1EA9ECB}"/>
              </a:ext>
            </a:extLst>
          </p:cNvPr>
          <p:cNvSpPr>
            <a:spLocks noGrp="1"/>
          </p:cNvSpPr>
          <p:nvPr>
            <p:ph type="sldNum" sz="quarter" idx="12"/>
          </p:nvPr>
        </p:nvSpPr>
        <p:spPr/>
        <p:txBody>
          <a:bodyPr/>
          <a:lstStyle/>
          <a:p>
            <a:fld id="{4FC8ADCF-736A-4F93-BDDA-56C764DF03BD}" type="slidenum">
              <a:rPr lang="nl-BE" smtClean="0"/>
              <a:t>‹#›</a:t>
            </a:fld>
            <a:endParaRPr lang="nl-BE"/>
          </a:p>
        </p:txBody>
      </p:sp>
    </p:spTree>
    <p:extLst>
      <p:ext uri="{BB962C8B-B14F-4D97-AF65-F5344CB8AC3E}">
        <p14:creationId xmlns:p14="http://schemas.microsoft.com/office/powerpoint/2010/main" val="2079718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009D-0268-4100-914A-821B1FBF6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77274288-164F-4EF3-939F-FCF5E661E2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FC5EEA6D-7F9F-46C6-BB98-0C79E1C1D3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3DD30D-0E2E-4230-9B4F-AB73A6522F66}"/>
              </a:ext>
            </a:extLst>
          </p:cNvPr>
          <p:cNvSpPr>
            <a:spLocks noGrp="1"/>
          </p:cNvSpPr>
          <p:nvPr>
            <p:ph type="dt" sz="half" idx="10"/>
          </p:nvPr>
        </p:nvSpPr>
        <p:spPr/>
        <p:txBody>
          <a:bodyPr/>
          <a:lstStyle/>
          <a:p>
            <a:fld id="{D824DB4E-2D12-4C42-8935-1AA5D4C29B92}" type="datetimeFigureOut">
              <a:rPr lang="nl-BE" smtClean="0"/>
              <a:t>17/02/2019</a:t>
            </a:fld>
            <a:endParaRPr lang="nl-BE"/>
          </a:p>
        </p:txBody>
      </p:sp>
      <p:sp>
        <p:nvSpPr>
          <p:cNvPr id="6" name="Footer Placeholder 5">
            <a:extLst>
              <a:ext uri="{FF2B5EF4-FFF2-40B4-BE49-F238E27FC236}">
                <a16:creationId xmlns:a16="http://schemas.microsoft.com/office/drawing/2014/main" id="{2E14C3B2-2DF8-4B2C-95B1-3426593FF811}"/>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90C1DD51-A4F3-4F38-95CE-0E5B68300E88}"/>
              </a:ext>
            </a:extLst>
          </p:cNvPr>
          <p:cNvSpPr>
            <a:spLocks noGrp="1"/>
          </p:cNvSpPr>
          <p:nvPr>
            <p:ph type="sldNum" sz="quarter" idx="12"/>
          </p:nvPr>
        </p:nvSpPr>
        <p:spPr/>
        <p:txBody>
          <a:bodyPr/>
          <a:lstStyle/>
          <a:p>
            <a:fld id="{4FC8ADCF-736A-4F93-BDDA-56C764DF03BD}" type="slidenum">
              <a:rPr lang="nl-BE" smtClean="0"/>
              <a:t>‹#›</a:t>
            </a:fld>
            <a:endParaRPr lang="nl-BE"/>
          </a:p>
        </p:txBody>
      </p:sp>
    </p:spTree>
    <p:extLst>
      <p:ext uri="{BB962C8B-B14F-4D97-AF65-F5344CB8AC3E}">
        <p14:creationId xmlns:p14="http://schemas.microsoft.com/office/powerpoint/2010/main" val="3737496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3A50-495D-4D34-ADFF-10338EA967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C3F4F804-EEA6-48C9-AE17-43975D84C1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a:extLst>
              <a:ext uri="{FF2B5EF4-FFF2-40B4-BE49-F238E27FC236}">
                <a16:creationId xmlns:a16="http://schemas.microsoft.com/office/drawing/2014/main" id="{C7BD5DE0-DC20-4003-841A-0B4F78C549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871B4C-D5AE-411E-9FCF-455F8D42611A}"/>
              </a:ext>
            </a:extLst>
          </p:cNvPr>
          <p:cNvSpPr>
            <a:spLocks noGrp="1"/>
          </p:cNvSpPr>
          <p:nvPr>
            <p:ph type="dt" sz="half" idx="10"/>
          </p:nvPr>
        </p:nvSpPr>
        <p:spPr/>
        <p:txBody>
          <a:bodyPr/>
          <a:lstStyle/>
          <a:p>
            <a:fld id="{D824DB4E-2D12-4C42-8935-1AA5D4C29B92}" type="datetimeFigureOut">
              <a:rPr lang="nl-BE" smtClean="0"/>
              <a:t>17/02/2019</a:t>
            </a:fld>
            <a:endParaRPr lang="nl-BE"/>
          </a:p>
        </p:txBody>
      </p:sp>
      <p:sp>
        <p:nvSpPr>
          <p:cNvPr id="6" name="Footer Placeholder 5">
            <a:extLst>
              <a:ext uri="{FF2B5EF4-FFF2-40B4-BE49-F238E27FC236}">
                <a16:creationId xmlns:a16="http://schemas.microsoft.com/office/drawing/2014/main" id="{91BFF9C6-ACC8-4117-8D4B-5C8EDFFABE49}"/>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B871E06C-9D77-49B1-88C4-F87ADA2E06DE}"/>
              </a:ext>
            </a:extLst>
          </p:cNvPr>
          <p:cNvSpPr>
            <a:spLocks noGrp="1"/>
          </p:cNvSpPr>
          <p:nvPr>
            <p:ph type="sldNum" sz="quarter" idx="12"/>
          </p:nvPr>
        </p:nvSpPr>
        <p:spPr/>
        <p:txBody>
          <a:bodyPr/>
          <a:lstStyle/>
          <a:p>
            <a:fld id="{4FC8ADCF-736A-4F93-BDDA-56C764DF03BD}" type="slidenum">
              <a:rPr lang="nl-BE" smtClean="0"/>
              <a:t>‹#›</a:t>
            </a:fld>
            <a:endParaRPr lang="nl-BE"/>
          </a:p>
        </p:txBody>
      </p:sp>
    </p:spTree>
    <p:extLst>
      <p:ext uri="{BB962C8B-B14F-4D97-AF65-F5344CB8AC3E}">
        <p14:creationId xmlns:p14="http://schemas.microsoft.com/office/powerpoint/2010/main" val="3223088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32C40F-6BF5-43CB-98CB-2BEDC3C19A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05EB3ACC-1BA6-48B9-A539-ED0C994837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EFCD502E-305B-436F-A79C-A5D6C8245A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4DB4E-2D12-4C42-8935-1AA5D4C29B92}" type="datetimeFigureOut">
              <a:rPr lang="nl-BE" smtClean="0"/>
              <a:t>17/02/2019</a:t>
            </a:fld>
            <a:endParaRPr lang="nl-BE"/>
          </a:p>
        </p:txBody>
      </p:sp>
      <p:sp>
        <p:nvSpPr>
          <p:cNvPr id="5" name="Footer Placeholder 4">
            <a:extLst>
              <a:ext uri="{FF2B5EF4-FFF2-40B4-BE49-F238E27FC236}">
                <a16:creationId xmlns:a16="http://schemas.microsoft.com/office/drawing/2014/main" id="{0A0B5523-8C2A-4231-9A58-0D8054E69A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AC9F893E-1526-4B04-8CD0-800B1E6EFC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C8ADCF-736A-4F93-BDDA-56C764DF03BD}" type="slidenum">
              <a:rPr lang="nl-BE" smtClean="0"/>
              <a:t>‹#›</a:t>
            </a:fld>
            <a:endParaRPr lang="nl-BE"/>
          </a:p>
        </p:txBody>
      </p:sp>
    </p:spTree>
    <p:extLst>
      <p:ext uri="{BB962C8B-B14F-4D97-AF65-F5344CB8AC3E}">
        <p14:creationId xmlns:p14="http://schemas.microsoft.com/office/powerpoint/2010/main" val="2360337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jpe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hyperlink" Target="mailto:Bart.moens@ugent.be" TargetMode="External"/><Relationship Id="rId11" Type="http://schemas.openxmlformats.org/officeDocument/2006/relationships/image" Target="../media/image9.gif"/><Relationship Id="rId5" Type="http://schemas.openxmlformats.org/officeDocument/2006/relationships/image" Target="../media/image4.png"/><Relationship Id="rId15" Type="http://schemas.openxmlformats.org/officeDocument/2006/relationships/image" Target="../media/image13.jpeg"/><Relationship Id="rId10" Type="http://schemas.openxmlformats.org/officeDocument/2006/relationships/image" Target="../media/image8.gif"/><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7.jpeg"/><Relationship Id="rId14"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bart.moens@ugent.be" TargetMode="External"/><Relationship Id="rId2" Type="http://schemas.openxmlformats.org/officeDocument/2006/relationships/hyperlink" Target="https://intranet.flw.ugent.be/ipem/Lists/Bookings/calendar.aspx" TargetMode="External"/><Relationship Id="rId1" Type="http://schemas.openxmlformats.org/officeDocument/2006/relationships/slideLayout" Target="../slideLayouts/slideLayout2.xml"/><Relationship Id="rId4" Type="http://schemas.openxmlformats.org/officeDocument/2006/relationships/hyperlink" Target="mailto:Ann.Wouters@imec.b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intranet.flw.ugent.be/ipem/Lists/Bookings/calendar.aspx"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hyperlink" Target="https://intranet.flw.ugent.be/ipem/Lists/Bookings/calendar.aspx" TargetMode="External"/><Relationship Id="rId2" Type="http://schemas.openxmlformats.org/officeDocument/2006/relationships/hyperlink" Target="https://github.com/ArtScienceLab" TargetMode="External"/><Relationship Id="rId1" Type="http://schemas.openxmlformats.org/officeDocument/2006/relationships/slideLayout" Target="../slideLayouts/slideLayout2.xml"/><Relationship Id="rId4" Type="http://schemas.openxmlformats.org/officeDocument/2006/relationships/hyperlink" Target="mailto:bart.moens@ugent.be"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rtScienceLab"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jpeg"/></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48.xml.rels><?xml version="1.0" encoding="UTF-8" standalone="yes"?>
<Relationships xmlns="http://schemas.openxmlformats.org/package/2006/relationships"><Relationship Id="rId2" Type="http://schemas.openxmlformats.org/officeDocument/2006/relationships/hyperlink" Target="https://www.audinate.com/products/software/dante-controlle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0.jpe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png"/><Relationship Id="rId9" Type="http://schemas.openxmlformats.org/officeDocument/2006/relationships/image" Target="../media/image106.jpeg"/></Relationships>
</file>

<file path=ppt/slides/_rels/slide6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jpeg"/><Relationship Id="rId18" Type="http://schemas.openxmlformats.org/officeDocument/2006/relationships/image" Target="../media/image114.jpeg"/><Relationship Id="rId26" Type="http://schemas.openxmlformats.org/officeDocument/2006/relationships/image" Target="../media/image122.jpeg"/><Relationship Id="rId3" Type="http://schemas.openxmlformats.org/officeDocument/2006/relationships/image" Target="../media/image99.png"/><Relationship Id="rId21" Type="http://schemas.openxmlformats.org/officeDocument/2006/relationships/image" Target="../media/image117.jpeg"/><Relationship Id="rId7" Type="http://schemas.openxmlformats.org/officeDocument/2006/relationships/image" Target="../media/image103.jpeg"/><Relationship Id="rId12" Type="http://schemas.openxmlformats.org/officeDocument/2006/relationships/image" Target="../media/image108.jpeg"/><Relationship Id="rId17" Type="http://schemas.openxmlformats.org/officeDocument/2006/relationships/image" Target="../media/image113.png"/><Relationship Id="rId25" Type="http://schemas.openxmlformats.org/officeDocument/2006/relationships/image" Target="../media/image121.jpeg"/><Relationship Id="rId2" Type="http://schemas.openxmlformats.org/officeDocument/2006/relationships/notesSlide" Target="../notesSlides/notesSlide5.xml"/><Relationship Id="rId16" Type="http://schemas.openxmlformats.org/officeDocument/2006/relationships/image" Target="../media/image112.jpeg"/><Relationship Id="rId20" Type="http://schemas.openxmlformats.org/officeDocument/2006/relationships/image" Target="../media/image116.jpeg"/><Relationship Id="rId1" Type="http://schemas.openxmlformats.org/officeDocument/2006/relationships/slideLayout" Target="../slideLayouts/slideLayout2.xml"/><Relationship Id="rId6" Type="http://schemas.openxmlformats.org/officeDocument/2006/relationships/image" Target="../media/image102.jpeg"/><Relationship Id="rId11" Type="http://schemas.openxmlformats.org/officeDocument/2006/relationships/image" Target="../media/image107.jpeg"/><Relationship Id="rId24" Type="http://schemas.openxmlformats.org/officeDocument/2006/relationships/image" Target="../media/image120.jpeg"/><Relationship Id="rId5" Type="http://schemas.openxmlformats.org/officeDocument/2006/relationships/image" Target="../media/image101.png"/><Relationship Id="rId15" Type="http://schemas.openxmlformats.org/officeDocument/2006/relationships/image" Target="../media/image111.jpe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6.jpeg"/><Relationship Id="rId19" Type="http://schemas.openxmlformats.org/officeDocument/2006/relationships/image" Target="../media/image115.jpeg"/><Relationship Id="rId4" Type="http://schemas.openxmlformats.org/officeDocument/2006/relationships/image" Target="../media/image100.jpeg"/><Relationship Id="rId9" Type="http://schemas.openxmlformats.org/officeDocument/2006/relationships/image" Target="../media/image105.jpeg"/><Relationship Id="rId14" Type="http://schemas.openxmlformats.org/officeDocument/2006/relationships/image" Target="../media/image110.jpeg"/><Relationship Id="rId22" Type="http://schemas.openxmlformats.org/officeDocument/2006/relationships/image" Target="../media/image118.jpeg"/><Relationship Id="rId27"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6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jpeg"/><Relationship Id="rId4" Type="http://schemas.openxmlformats.org/officeDocument/2006/relationships/image" Target="../media/image134.jpeg"/></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filesender.belnet.be/index.php?s=upload"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F903D1F-9642-4AAE-8247-252B1FB1983F}"/>
              </a:ext>
            </a:extLst>
          </p:cNvPr>
          <p:cNvGrpSpPr/>
          <p:nvPr/>
        </p:nvGrpSpPr>
        <p:grpSpPr>
          <a:xfrm>
            <a:off x="0" y="-27384"/>
            <a:ext cx="12193792" cy="6917332"/>
            <a:chOff x="0" y="-27384"/>
            <a:chExt cx="12193792" cy="6917332"/>
          </a:xfrm>
        </p:grpSpPr>
        <p:pic>
          <p:nvPicPr>
            <p:cNvPr id="23" name="Picture 2" descr="D:\Dropbox\PhD\2016 - De Krook\De Krook Smartspace Concept - Theatertrek syssteem\SmartSpace-3Dsketch - 12 - Speakers and truss.png">
              <a:extLst>
                <a:ext uri="{FF2B5EF4-FFF2-40B4-BE49-F238E27FC236}">
                  <a16:creationId xmlns:a16="http://schemas.microsoft.com/office/drawing/2014/main" id="{89C4076A-44EE-4C9A-B50B-5A6B34529C7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flipV="1">
              <a:off x="0" y="-27384"/>
              <a:ext cx="12192000" cy="1224136"/>
            </a:xfrm>
            <a:prstGeom prst="rect">
              <a:avLst/>
            </a:prstGeom>
            <a:noFill/>
          </p:spPr>
        </p:pic>
        <p:pic>
          <p:nvPicPr>
            <p:cNvPr id="24" name="Picture 2" descr="D:\Dropbox\PhD\2016 - De Krook\De Krook Smartspace Concept - Theatertrek syssteem\SmartSpace-3Dsketch - 12 - Speakers and truss.png">
              <a:extLst>
                <a:ext uri="{FF2B5EF4-FFF2-40B4-BE49-F238E27FC236}">
                  <a16:creationId xmlns:a16="http://schemas.microsoft.com/office/drawing/2014/main" id="{E821D230-F152-45FA-942A-BA4EC86386F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95" r="271"/>
            <a:stretch/>
          </p:blipFill>
          <p:spPr bwMode="auto">
            <a:xfrm>
              <a:off x="1327638" y="980728"/>
              <a:ext cx="10407162" cy="5904656"/>
            </a:xfrm>
            <a:prstGeom prst="rect">
              <a:avLst/>
            </a:prstGeom>
            <a:noFill/>
          </p:spPr>
        </p:pic>
        <p:pic>
          <p:nvPicPr>
            <p:cNvPr id="25" name="Picture 2" descr="D:\Dropbox\PhD\2016 - De Krook\De Krook Smartspace Concept - Theatertrek syssteem\SmartSpace-3Dsketch - 12 - Speakers and truss.png">
              <a:extLst>
                <a:ext uri="{FF2B5EF4-FFF2-40B4-BE49-F238E27FC236}">
                  <a16:creationId xmlns:a16="http://schemas.microsoft.com/office/drawing/2014/main" id="{ADC776CC-3619-417D-8AF5-42B8D1AD2A20}"/>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0" y="985292"/>
              <a:ext cx="1384632" cy="5904656"/>
            </a:xfrm>
            <a:prstGeom prst="rect">
              <a:avLst/>
            </a:prstGeom>
            <a:noFill/>
          </p:spPr>
        </p:pic>
        <p:pic>
          <p:nvPicPr>
            <p:cNvPr id="26" name="Picture 2" descr="D:\Dropbox\PhD\2016 - De Krook\De Krook Smartspace Concept - Theatertrek syssteem\SmartSpace-3Dsketch - 12 - Speakers and truss.png">
              <a:extLst>
                <a:ext uri="{FF2B5EF4-FFF2-40B4-BE49-F238E27FC236}">
                  <a16:creationId xmlns:a16="http://schemas.microsoft.com/office/drawing/2014/main" id="{02A02738-EE57-4618-939C-D83A5A48D78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5481"/>
            <a:stretch/>
          </p:blipFill>
          <p:spPr bwMode="auto">
            <a:xfrm>
              <a:off x="11632223" y="980728"/>
              <a:ext cx="561569" cy="5904656"/>
            </a:xfrm>
            <a:prstGeom prst="rect">
              <a:avLst/>
            </a:prstGeom>
            <a:noFill/>
          </p:spPr>
        </p:pic>
      </p:grpSp>
      <p:sp>
        <p:nvSpPr>
          <p:cNvPr id="27" name="Title 1">
            <a:extLst>
              <a:ext uri="{FF2B5EF4-FFF2-40B4-BE49-F238E27FC236}">
                <a16:creationId xmlns:a16="http://schemas.microsoft.com/office/drawing/2014/main" id="{CBCC31ED-85C5-4C50-B5A9-128C3BA1D52C}"/>
              </a:ext>
            </a:extLst>
          </p:cNvPr>
          <p:cNvSpPr txBox="1">
            <a:spLocks/>
          </p:cNvSpPr>
          <p:nvPr/>
        </p:nvSpPr>
        <p:spPr>
          <a:xfrm>
            <a:off x="1007096" y="102636"/>
            <a:ext cx="10004088" cy="82180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BE" dirty="0">
                <a:latin typeface="UGent Panno Text" pitchFamily="2" charset="0"/>
              </a:rPr>
              <a:t>A</a:t>
            </a:r>
            <a:r>
              <a:rPr lang="nl-BE" dirty="0">
                <a:latin typeface="UGent Panno Text" pitchFamily="2" charset="0"/>
              </a:rPr>
              <a:t>S</a:t>
            </a:r>
            <a:r>
              <a:rPr lang="en-BE" dirty="0">
                <a:latin typeface="UGent Panno Text" pitchFamily="2" charset="0"/>
              </a:rPr>
              <a:t>I</a:t>
            </a:r>
            <a:r>
              <a:rPr lang="nl-BE" dirty="0">
                <a:latin typeface="UGent Panno Text" pitchFamily="2" charset="0"/>
              </a:rPr>
              <a:t>L</a:t>
            </a:r>
            <a:r>
              <a:rPr lang="en-GB" dirty="0">
                <a:latin typeface="UGent Panno Text" pitchFamily="2" charset="0"/>
              </a:rPr>
              <a:t> Infrastructure – </a:t>
            </a:r>
            <a:r>
              <a:rPr lang="nl-BE" dirty="0">
                <a:latin typeface="UGent Panno Text" pitchFamily="2" charset="0"/>
              </a:rPr>
              <a:t>F</a:t>
            </a:r>
            <a:r>
              <a:rPr lang="en-BE" dirty="0">
                <a:latin typeface="UGent Panno Text" pitchFamily="2" charset="0"/>
              </a:rPr>
              <a:t>e</a:t>
            </a:r>
            <a:r>
              <a:rPr lang="nl-BE" dirty="0">
                <a:latin typeface="UGent Panno Text" pitchFamily="2" charset="0"/>
              </a:rPr>
              <a:t>b</a:t>
            </a:r>
            <a:r>
              <a:rPr lang="en-BE" dirty="0">
                <a:latin typeface="UGent Panno Text" pitchFamily="2" charset="0"/>
              </a:rPr>
              <a:t>r</a:t>
            </a:r>
            <a:r>
              <a:rPr lang="nl-BE" dirty="0">
                <a:latin typeface="UGent Panno Text" pitchFamily="2" charset="0"/>
              </a:rPr>
              <a:t>u</a:t>
            </a:r>
            <a:r>
              <a:rPr lang="en-BE" dirty="0">
                <a:latin typeface="UGent Panno Text" pitchFamily="2" charset="0"/>
              </a:rPr>
              <a:t>a</a:t>
            </a:r>
            <a:r>
              <a:rPr lang="nl-BE" dirty="0">
                <a:latin typeface="UGent Panno Text" pitchFamily="2" charset="0"/>
              </a:rPr>
              <a:t>r</a:t>
            </a:r>
            <a:r>
              <a:rPr lang="en-BE" dirty="0">
                <a:latin typeface="UGent Panno Text" pitchFamily="2" charset="0"/>
              </a:rPr>
              <a:t>y </a:t>
            </a:r>
            <a:r>
              <a:rPr lang="en-GB" dirty="0">
                <a:latin typeface="UGent Panno Text" pitchFamily="2" charset="0"/>
              </a:rPr>
              <a:t>‘1</a:t>
            </a:r>
            <a:r>
              <a:rPr lang="en-BE" dirty="0">
                <a:latin typeface="UGent Panno Text" pitchFamily="2" charset="0"/>
              </a:rPr>
              <a:t>9</a:t>
            </a:r>
            <a:br>
              <a:rPr lang="en-GB" dirty="0">
                <a:latin typeface="UGent Panno Text" pitchFamily="2" charset="0"/>
              </a:rPr>
            </a:br>
            <a:r>
              <a:rPr lang="en-GB" sz="1600" dirty="0">
                <a:latin typeface="UGent Panno Text" pitchFamily="2" charset="0"/>
              </a:rPr>
              <a:t>Bart Moens – </a:t>
            </a:r>
            <a:r>
              <a:rPr lang="en-GB" sz="1600" dirty="0">
                <a:latin typeface="UGent Panno Text" pitchFamily="2" charset="0"/>
                <a:hlinkClick r:id="rId6"/>
              </a:rPr>
              <a:t>Bart.moens@ugent.be</a:t>
            </a:r>
            <a:r>
              <a:rPr lang="en-GB" sz="1600" dirty="0">
                <a:latin typeface="UGent Panno Text" pitchFamily="2" charset="0"/>
              </a:rPr>
              <a:t> – </a:t>
            </a:r>
            <a:r>
              <a:rPr lang="en-BE" sz="1600" dirty="0">
                <a:latin typeface="UGent Panno Text" pitchFamily="2" charset="0"/>
              </a:rPr>
              <a:t>07</a:t>
            </a:r>
            <a:r>
              <a:rPr lang="en-GB" sz="1600" dirty="0">
                <a:latin typeface="UGent Panno Text" pitchFamily="2" charset="0"/>
              </a:rPr>
              <a:t>/</a:t>
            </a:r>
            <a:r>
              <a:rPr lang="en-BE" sz="1600" dirty="0">
                <a:latin typeface="UGent Panno Text" pitchFamily="2" charset="0"/>
              </a:rPr>
              <a:t>02</a:t>
            </a:r>
            <a:r>
              <a:rPr lang="en-GB" sz="1600" dirty="0">
                <a:latin typeface="UGent Panno Text" pitchFamily="2" charset="0"/>
              </a:rPr>
              <a:t>/2018</a:t>
            </a:r>
            <a:endParaRPr lang="nl-BE" i="1" dirty="0">
              <a:latin typeface="UGent Panno Text" pitchFamily="2" charset="0"/>
            </a:endParaRPr>
          </a:p>
        </p:txBody>
      </p:sp>
      <p:pic>
        <p:nvPicPr>
          <p:cNvPr id="28" name="Picture 27" descr="D:\Dropbox\PhD\2016 - De Krook\PSS presentatie\images\kroook.jpg">
            <a:extLst>
              <a:ext uri="{FF2B5EF4-FFF2-40B4-BE49-F238E27FC236}">
                <a16:creationId xmlns:a16="http://schemas.microsoft.com/office/drawing/2014/main" id="{52B0D245-3159-4EF5-94CB-2870B01B0681}"/>
              </a:ext>
            </a:extLst>
          </p:cNvP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497005" y="6235031"/>
            <a:ext cx="2577591" cy="499937"/>
          </a:xfrm>
          <a:prstGeom prst="rect">
            <a:avLst/>
          </a:prstGeom>
          <a:noFill/>
        </p:spPr>
      </p:pic>
      <p:pic>
        <p:nvPicPr>
          <p:cNvPr id="29" name="Picture 3" descr="D:\Dropbox\PhD\2016 - De Krook\PSS presentatie\images\Barco.png">
            <a:extLst>
              <a:ext uri="{FF2B5EF4-FFF2-40B4-BE49-F238E27FC236}">
                <a16:creationId xmlns:a16="http://schemas.microsoft.com/office/drawing/2014/main" id="{62ED47DC-FBD3-48B9-A39A-7B5AA5898EB6}"/>
              </a:ext>
            </a:extLst>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1065974" y="4336717"/>
            <a:ext cx="1055291" cy="1055291"/>
          </a:xfrm>
          <a:prstGeom prst="rect">
            <a:avLst/>
          </a:prstGeom>
          <a:noFill/>
        </p:spPr>
      </p:pic>
      <p:pic>
        <p:nvPicPr>
          <p:cNvPr id="30" name="Picture 4" descr="D:\Dropbox\PhD\2016 - De Krook\PSS presentatie\images\iosono.jpg">
            <a:extLst>
              <a:ext uri="{FF2B5EF4-FFF2-40B4-BE49-F238E27FC236}">
                <a16:creationId xmlns:a16="http://schemas.microsoft.com/office/drawing/2014/main" id="{805ED7FB-FC0F-4D0B-A8E3-7B11F0AEC78E}"/>
              </a:ext>
            </a:extLst>
          </p:cNvPr>
          <p:cNvPicPr>
            <a:picLocks noChangeAspect="1" noChangeArrowheads="1"/>
          </p:cNvPicPr>
          <p:nvPr/>
        </p:nvPicPr>
        <p:blipFill>
          <a:blip r:embed="rId9" cstate="screen">
            <a:clrChange>
              <a:clrFrom>
                <a:srgbClr val="EFEDEE"/>
              </a:clrFrom>
              <a:clrTo>
                <a:srgbClr val="EFEDEE">
                  <a:alpha val="0"/>
                </a:srgbClr>
              </a:clrTo>
            </a:clrChange>
            <a:extLst>
              <a:ext uri="{28A0092B-C50C-407E-A947-70E740481C1C}">
                <a14:useLocalDpi xmlns:a14="http://schemas.microsoft.com/office/drawing/2010/main"/>
              </a:ext>
            </a:extLst>
          </a:blip>
          <a:srcRect/>
          <a:stretch>
            <a:fillRect/>
          </a:stretch>
        </p:blipFill>
        <p:spPr bwMode="auto">
          <a:xfrm>
            <a:off x="10719121" y="5614343"/>
            <a:ext cx="1198125" cy="332656"/>
          </a:xfrm>
          <a:prstGeom prst="rect">
            <a:avLst/>
          </a:prstGeom>
          <a:noFill/>
        </p:spPr>
      </p:pic>
      <p:pic>
        <p:nvPicPr>
          <p:cNvPr id="31" name="Picture 5" descr="D:\Dropbox\PhD\2016 - De Krook\PSS presentatie\images\ugentlogo.gif">
            <a:extLst>
              <a:ext uri="{FF2B5EF4-FFF2-40B4-BE49-F238E27FC236}">
                <a16:creationId xmlns:a16="http://schemas.microsoft.com/office/drawing/2014/main" id="{E030BE11-84CB-412F-8F45-DA10AA1D75C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7504" y="90709"/>
            <a:ext cx="792088" cy="601987"/>
          </a:xfrm>
          <a:prstGeom prst="rect">
            <a:avLst/>
          </a:prstGeom>
          <a:noFill/>
        </p:spPr>
      </p:pic>
      <p:pic>
        <p:nvPicPr>
          <p:cNvPr id="32" name="Picture 6" descr="D:\Dropbox\PhD\2016 - De Krook\PSS presentatie\images\logo_ipem.gif">
            <a:extLst>
              <a:ext uri="{FF2B5EF4-FFF2-40B4-BE49-F238E27FC236}">
                <a16:creationId xmlns:a16="http://schemas.microsoft.com/office/drawing/2014/main" id="{EFAD5313-0008-4C73-AFDA-E23EB0B3E72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400928" y="80179"/>
            <a:ext cx="683568" cy="612517"/>
          </a:xfrm>
          <a:prstGeom prst="rect">
            <a:avLst/>
          </a:prstGeom>
          <a:noFill/>
        </p:spPr>
      </p:pic>
      <p:pic>
        <p:nvPicPr>
          <p:cNvPr id="33" name="Picture 4" descr="Related image">
            <a:extLst>
              <a:ext uri="{FF2B5EF4-FFF2-40B4-BE49-F238E27FC236}">
                <a16:creationId xmlns:a16="http://schemas.microsoft.com/office/drawing/2014/main" id="{BCAA15F7-17F6-4AF1-9508-6E9443B4599C}"/>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227777" y="3403794"/>
            <a:ext cx="808892" cy="80889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FACE bvba">
            <a:extLst>
              <a:ext uri="{FF2B5EF4-FFF2-40B4-BE49-F238E27FC236}">
                <a16:creationId xmlns:a16="http://schemas.microsoft.com/office/drawing/2014/main" id="{F5BC1F1A-0550-41E0-9E72-A478A6485C5C}"/>
              </a:ext>
            </a:extLst>
          </p:cNvPr>
          <p:cNvPicPr>
            <a:picLocks noChangeAspect="1" noChangeArrowheads="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735253" y="5607510"/>
            <a:ext cx="185257" cy="55577"/>
          </a:xfrm>
          <a:prstGeom prst="rect">
            <a:avLst/>
          </a:prstGeom>
          <a:extLst>
            <a:ext uri="{909E8E84-426E-40DD-AFC4-6F175D3DCCD1}">
              <a14:hiddenFill xmlns:a14="http://schemas.microsoft.com/office/drawing/2010/main">
                <a:solidFill>
                  <a:srgbClr val="FFFFFF"/>
                </a:solidFill>
              </a14:hiddenFill>
            </a:ext>
          </a:extLst>
        </p:spPr>
      </p:pic>
      <p:pic>
        <p:nvPicPr>
          <p:cNvPr id="35" name="Picture 8" descr="Image result for qualisis logo">
            <a:extLst>
              <a:ext uri="{FF2B5EF4-FFF2-40B4-BE49-F238E27FC236}">
                <a16:creationId xmlns:a16="http://schemas.microsoft.com/office/drawing/2014/main" id="{0011B6C5-51EC-4D09-9D7B-360599A29ACC}"/>
              </a:ext>
            </a:extLst>
          </p:cNvPr>
          <p:cNvPicPr>
            <a:picLocks noChangeAspect="1" noChangeArrowheads="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3270" y="6354785"/>
            <a:ext cx="1580861" cy="412506"/>
          </a:xfrm>
          <a:prstGeom prst="rect">
            <a:avLst/>
          </a:prstGeom>
          <a:extLst>
            <a:ext uri="{909E8E84-426E-40DD-AFC4-6F175D3DCCD1}">
              <a14:hiddenFill xmlns:a14="http://schemas.microsoft.com/office/drawing/2010/main">
                <a:solidFill>
                  <a:srgbClr val="FFFFFF"/>
                </a:solidFill>
              </a14:hiddenFill>
            </a:ext>
          </a:extLst>
        </p:spPr>
      </p:pic>
      <p:pic>
        <p:nvPicPr>
          <p:cNvPr id="36" name="Picture 14" descr="Image result for rednet logo">
            <a:extLst>
              <a:ext uri="{FF2B5EF4-FFF2-40B4-BE49-F238E27FC236}">
                <a16:creationId xmlns:a16="http://schemas.microsoft.com/office/drawing/2014/main" id="{E32EA157-7776-4F7D-B97C-A7FCAB8103A8}"/>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69" y="5098287"/>
            <a:ext cx="171450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8" descr="Image result for invisapc logo">
            <a:extLst>
              <a:ext uri="{FF2B5EF4-FFF2-40B4-BE49-F238E27FC236}">
                <a16:creationId xmlns:a16="http://schemas.microsoft.com/office/drawing/2014/main" id="{1DC94601-FC1F-4A42-9698-44486031EBFD}"/>
              </a:ext>
            </a:extLst>
          </p:cNvPr>
          <p:cNvPicPr>
            <a:picLocks noChangeAspect="1" noChangeArrowheads="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03" y="4319899"/>
            <a:ext cx="1592198" cy="610965"/>
          </a:xfrm>
          <a:prstGeom prst="rect">
            <a:avLst/>
          </a:prstGeom>
          <a:extLst>
            <a:ext uri="{909E8E84-426E-40DD-AFC4-6F175D3DCCD1}">
              <a14:hiddenFill xmlns:a14="http://schemas.microsoft.com/office/drawing/2010/main">
                <a:solidFill>
                  <a:srgbClr val="FFFFFF"/>
                </a:solidFill>
              </a14:hiddenFill>
            </a:ext>
          </a:extLst>
        </p:spPr>
      </p:pic>
      <p:pic>
        <p:nvPicPr>
          <p:cNvPr id="38" name="Picture 20" descr="Image result for dante logo">
            <a:extLst>
              <a:ext uri="{FF2B5EF4-FFF2-40B4-BE49-F238E27FC236}">
                <a16:creationId xmlns:a16="http://schemas.microsoft.com/office/drawing/2014/main" id="{C4DE1A4B-21CD-49CD-8F35-88562E5B0C84}"/>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57119" y="3344345"/>
            <a:ext cx="2208000" cy="10469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descr="Image result for IDLAb logo">
            <a:extLst>
              <a:ext uri="{FF2B5EF4-FFF2-40B4-BE49-F238E27FC236}">
                <a16:creationId xmlns:a16="http://schemas.microsoft.com/office/drawing/2014/main" id="{48F56226-BDB3-4231-A5FB-5C1080634A08}"/>
              </a:ext>
            </a:extLst>
          </p:cNvPr>
          <p:cNvPicPr>
            <a:picLocks noChangeAspect="1" noChangeArrowheads="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118688" y="617127"/>
            <a:ext cx="1083681" cy="108368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imec logo">
            <a:extLst>
              <a:ext uri="{FF2B5EF4-FFF2-40B4-BE49-F238E27FC236}">
                <a16:creationId xmlns:a16="http://schemas.microsoft.com/office/drawing/2014/main" id="{CBE6145D-36C2-47F6-869F-09FFC84F3DDB}"/>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175682" y="1668256"/>
            <a:ext cx="989408" cy="6821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464CE56-2DA7-42D2-9882-DB71C0699214}"/>
              </a:ext>
            </a:extLst>
          </p:cNvPr>
          <p:cNvPicPr>
            <a:picLocks noChangeAspect="1"/>
          </p:cNvPicPr>
          <p:nvPr/>
        </p:nvPicPr>
        <p:blipFill rotWithShape="1">
          <a:blip r:embed="rId20" cstate="screen">
            <a:clrChange>
              <a:clrFrom>
                <a:srgbClr val="F7F7F7"/>
              </a:clrFrom>
              <a:clrTo>
                <a:srgbClr val="F7F7F7">
                  <a:alpha val="0"/>
                </a:srgbClr>
              </a:clrTo>
            </a:clrChange>
            <a:extLst>
              <a:ext uri="{28A0092B-C50C-407E-A947-70E740481C1C}">
                <a14:useLocalDpi xmlns:a14="http://schemas.microsoft.com/office/drawing/2010/main"/>
              </a:ext>
            </a:extLst>
          </a:blip>
          <a:srcRect r="-1"/>
          <a:stretch/>
        </p:blipFill>
        <p:spPr>
          <a:xfrm>
            <a:off x="11011184" y="2550592"/>
            <a:ext cx="1128062" cy="542638"/>
          </a:xfrm>
          <a:prstGeom prst="rect">
            <a:avLst/>
          </a:prstGeom>
        </p:spPr>
      </p:pic>
    </p:spTree>
    <p:extLst>
      <p:ext uri="{BB962C8B-B14F-4D97-AF65-F5344CB8AC3E}">
        <p14:creationId xmlns:p14="http://schemas.microsoft.com/office/powerpoint/2010/main" val="3599490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40BD-AE7D-4B9E-B21D-89496F6D0EF0}"/>
              </a:ext>
            </a:extLst>
          </p:cNvPr>
          <p:cNvSpPr>
            <a:spLocks noGrp="1"/>
          </p:cNvSpPr>
          <p:nvPr>
            <p:ph type="title"/>
          </p:nvPr>
        </p:nvSpPr>
        <p:spPr/>
        <p:txBody>
          <a:bodyPr/>
          <a:lstStyle/>
          <a:p>
            <a:r>
              <a:rPr lang="en-BE" b="1"/>
              <a:t>C</a:t>
            </a:r>
            <a:r>
              <a:rPr lang="nl-BE" b="1"/>
              <a:t>r</a:t>
            </a:r>
            <a:r>
              <a:rPr lang="en-BE" b="1"/>
              <a:t>e</a:t>
            </a:r>
            <a:r>
              <a:rPr lang="nl-BE" b="1"/>
              <a:t>a</a:t>
            </a:r>
            <a:r>
              <a:rPr lang="en-BE" b="1"/>
              <a:t>t</a:t>
            </a:r>
            <a:r>
              <a:rPr lang="nl-BE" b="1"/>
              <a:t>i</a:t>
            </a:r>
            <a:r>
              <a:rPr lang="en-BE" b="1"/>
              <a:t>n</a:t>
            </a:r>
            <a:r>
              <a:rPr lang="nl-BE" b="1"/>
              <a:t>g</a:t>
            </a:r>
            <a:r>
              <a:rPr lang="en-BE" b="1"/>
              <a:t> </a:t>
            </a:r>
            <a:r>
              <a:rPr lang="nl-BE" b="1"/>
              <a:t>v</a:t>
            </a:r>
            <a:r>
              <a:rPr lang="en-BE" b="1"/>
              <a:t>i</a:t>
            </a:r>
            <a:r>
              <a:rPr lang="nl-BE" b="1"/>
              <a:t>s</a:t>
            </a:r>
            <a:r>
              <a:rPr lang="en-BE" b="1"/>
              <a:t>u</a:t>
            </a:r>
            <a:r>
              <a:rPr lang="nl-BE" b="1"/>
              <a:t>a</a:t>
            </a:r>
            <a:r>
              <a:rPr lang="en-BE" b="1"/>
              <a:t>l context:</a:t>
            </a:r>
            <a:br>
              <a:rPr lang="en-BE"/>
            </a:br>
            <a:r>
              <a:rPr lang="nl-BE"/>
              <a:t>V</a:t>
            </a:r>
            <a:r>
              <a:rPr lang="en-BE"/>
              <a:t>i</a:t>
            </a:r>
            <a:r>
              <a:rPr lang="nl-BE"/>
              <a:t>d</a:t>
            </a:r>
            <a:r>
              <a:rPr lang="en-BE"/>
              <a:t>e</a:t>
            </a:r>
            <a:r>
              <a:rPr lang="nl-BE"/>
              <a:t>o</a:t>
            </a:r>
            <a:r>
              <a:rPr lang="en-BE"/>
              <a:t> </a:t>
            </a:r>
            <a:r>
              <a:rPr lang="nl-BE"/>
              <a:t>t</a:t>
            </a:r>
            <a:r>
              <a:rPr lang="en-BE"/>
              <a:t>e</a:t>
            </a:r>
            <a:r>
              <a:rPr lang="nl-BE"/>
              <a:t>ch</a:t>
            </a:r>
            <a:r>
              <a:rPr lang="en-BE"/>
              <a:t>n</a:t>
            </a:r>
            <a:r>
              <a:rPr lang="nl-BE"/>
              <a:t>o</a:t>
            </a:r>
            <a:r>
              <a:rPr lang="en-BE"/>
              <a:t>l</a:t>
            </a:r>
            <a:r>
              <a:rPr lang="nl-BE"/>
              <a:t>o</a:t>
            </a:r>
            <a:r>
              <a:rPr lang="en-BE"/>
              <a:t>g</a:t>
            </a:r>
            <a:r>
              <a:rPr lang="nl-BE"/>
              <a:t>i</a:t>
            </a:r>
            <a:r>
              <a:rPr lang="en-BE"/>
              <a:t>e</a:t>
            </a:r>
            <a:r>
              <a:rPr lang="nl-BE"/>
              <a:t>s</a:t>
            </a:r>
          </a:p>
        </p:txBody>
      </p:sp>
      <p:sp>
        <p:nvSpPr>
          <p:cNvPr id="3" name="Content Placeholder 2">
            <a:extLst>
              <a:ext uri="{FF2B5EF4-FFF2-40B4-BE49-F238E27FC236}">
                <a16:creationId xmlns:a16="http://schemas.microsoft.com/office/drawing/2014/main" id="{C5BC4E6B-3A0C-4E52-8818-8772C0E5FE16}"/>
              </a:ext>
            </a:extLst>
          </p:cNvPr>
          <p:cNvSpPr>
            <a:spLocks noGrp="1"/>
          </p:cNvSpPr>
          <p:nvPr>
            <p:ph idx="1"/>
          </p:nvPr>
        </p:nvSpPr>
        <p:spPr>
          <a:xfrm>
            <a:off x="78733" y="2154185"/>
            <a:ext cx="11612524" cy="3780083"/>
          </a:xfrm>
        </p:spPr>
        <p:txBody>
          <a:bodyPr>
            <a:normAutofit/>
          </a:bodyPr>
          <a:lstStyle/>
          <a:p>
            <a:pPr marL="0" indent="0">
              <a:buNone/>
            </a:pPr>
            <a:r>
              <a:rPr lang="nl-BE">
                <a:highlight>
                  <a:srgbClr val="FFFF00"/>
                </a:highlight>
              </a:rPr>
              <a:t>P</a:t>
            </a:r>
            <a:r>
              <a:rPr lang="en-BE">
                <a:highlight>
                  <a:srgbClr val="FFFF00"/>
                </a:highlight>
              </a:rPr>
              <a:t>rojection system                      V</a:t>
            </a:r>
            <a:r>
              <a:rPr lang="nl-BE">
                <a:highlight>
                  <a:srgbClr val="FFFF00"/>
                </a:highlight>
              </a:rPr>
              <a:t>i</a:t>
            </a:r>
            <a:r>
              <a:rPr lang="en-BE">
                <a:highlight>
                  <a:srgbClr val="FFFF00"/>
                </a:highlight>
              </a:rPr>
              <a:t>r</a:t>
            </a:r>
            <a:r>
              <a:rPr lang="nl-BE">
                <a:highlight>
                  <a:srgbClr val="FFFF00"/>
                </a:highlight>
              </a:rPr>
              <a:t>t</a:t>
            </a:r>
            <a:r>
              <a:rPr lang="en-BE">
                <a:highlight>
                  <a:srgbClr val="FFFF00"/>
                </a:highlight>
              </a:rPr>
              <a:t>u</a:t>
            </a:r>
            <a:r>
              <a:rPr lang="nl-BE">
                <a:highlight>
                  <a:srgbClr val="FFFF00"/>
                </a:highlight>
              </a:rPr>
              <a:t>a</a:t>
            </a:r>
            <a:r>
              <a:rPr lang="en-BE">
                <a:highlight>
                  <a:srgbClr val="FFFF00"/>
                </a:highlight>
              </a:rPr>
              <a:t>l </a:t>
            </a:r>
            <a:r>
              <a:rPr lang="nl-BE">
                <a:highlight>
                  <a:srgbClr val="FFFF00"/>
                </a:highlight>
              </a:rPr>
              <a:t>r</a:t>
            </a:r>
            <a:r>
              <a:rPr lang="en-BE">
                <a:highlight>
                  <a:srgbClr val="FFFF00"/>
                </a:highlight>
              </a:rPr>
              <a:t>e</a:t>
            </a:r>
            <a:r>
              <a:rPr lang="nl-BE">
                <a:highlight>
                  <a:srgbClr val="FFFF00"/>
                </a:highlight>
              </a:rPr>
              <a:t>a</a:t>
            </a:r>
            <a:r>
              <a:rPr lang="en-BE">
                <a:highlight>
                  <a:srgbClr val="FFFF00"/>
                </a:highlight>
              </a:rPr>
              <a:t>l</a:t>
            </a:r>
            <a:r>
              <a:rPr lang="nl-BE">
                <a:highlight>
                  <a:srgbClr val="FFFF00"/>
                </a:highlight>
              </a:rPr>
              <a:t>i</a:t>
            </a:r>
            <a:r>
              <a:rPr lang="en-BE">
                <a:highlight>
                  <a:srgbClr val="FFFF00"/>
                </a:highlight>
              </a:rPr>
              <a:t>t</a:t>
            </a:r>
            <a:r>
              <a:rPr lang="nl-BE">
                <a:highlight>
                  <a:srgbClr val="FFFF00"/>
                </a:highlight>
              </a:rPr>
              <a:t>y</a:t>
            </a:r>
            <a:r>
              <a:rPr lang="en-BE">
                <a:highlight>
                  <a:srgbClr val="FFFF00"/>
                </a:highlight>
              </a:rPr>
              <a:t>                             </a:t>
            </a:r>
            <a:r>
              <a:rPr lang="nl-BE">
                <a:highlight>
                  <a:srgbClr val="FFFF00"/>
                </a:highlight>
              </a:rPr>
              <a:t>A</a:t>
            </a:r>
            <a:r>
              <a:rPr lang="en-BE">
                <a:highlight>
                  <a:srgbClr val="FFFF00"/>
                </a:highlight>
              </a:rPr>
              <a:t>u</a:t>
            </a:r>
            <a:r>
              <a:rPr lang="nl-BE">
                <a:highlight>
                  <a:srgbClr val="FFFF00"/>
                </a:highlight>
              </a:rPr>
              <a:t>g</a:t>
            </a:r>
            <a:r>
              <a:rPr lang="en-BE">
                <a:highlight>
                  <a:srgbClr val="FFFF00"/>
                </a:highlight>
              </a:rPr>
              <a:t>m</a:t>
            </a:r>
            <a:r>
              <a:rPr lang="nl-BE">
                <a:highlight>
                  <a:srgbClr val="FFFF00"/>
                </a:highlight>
              </a:rPr>
              <a:t>e</a:t>
            </a:r>
            <a:r>
              <a:rPr lang="en-BE">
                <a:highlight>
                  <a:srgbClr val="FFFF00"/>
                </a:highlight>
              </a:rPr>
              <a:t>n</a:t>
            </a:r>
            <a:r>
              <a:rPr lang="nl-BE">
                <a:highlight>
                  <a:srgbClr val="FFFF00"/>
                </a:highlight>
              </a:rPr>
              <a:t>t</a:t>
            </a:r>
            <a:r>
              <a:rPr lang="en-BE">
                <a:highlight>
                  <a:srgbClr val="FFFF00"/>
                </a:highlight>
              </a:rPr>
              <a:t>e</a:t>
            </a:r>
            <a:r>
              <a:rPr lang="nl-BE">
                <a:highlight>
                  <a:srgbClr val="FFFF00"/>
                </a:highlight>
              </a:rPr>
              <a:t>d</a:t>
            </a:r>
            <a:r>
              <a:rPr lang="en-BE">
                <a:highlight>
                  <a:srgbClr val="FFFF00"/>
                </a:highlight>
              </a:rPr>
              <a:t> </a:t>
            </a:r>
            <a:r>
              <a:rPr lang="nl-BE">
                <a:highlight>
                  <a:srgbClr val="FFFF00"/>
                </a:highlight>
              </a:rPr>
              <a:t>r</a:t>
            </a:r>
            <a:r>
              <a:rPr lang="en-BE">
                <a:highlight>
                  <a:srgbClr val="FFFF00"/>
                </a:highlight>
              </a:rPr>
              <a:t>e</a:t>
            </a:r>
            <a:r>
              <a:rPr lang="nl-BE">
                <a:highlight>
                  <a:srgbClr val="FFFF00"/>
                </a:highlight>
              </a:rPr>
              <a:t>a</a:t>
            </a:r>
            <a:r>
              <a:rPr lang="en-BE">
                <a:highlight>
                  <a:srgbClr val="FFFF00"/>
                </a:highlight>
              </a:rPr>
              <a:t>l</a:t>
            </a:r>
            <a:r>
              <a:rPr lang="nl-BE">
                <a:highlight>
                  <a:srgbClr val="FFFF00"/>
                </a:highlight>
              </a:rPr>
              <a:t>i</a:t>
            </a:r>
            <a:r>
              <a:rPr lang="en-BE">
                <a:highlight>
                  <a:srgbClr val="FFFF00"/>
                </a:highlight>
              </a:rPr>
              <a:t>t</a:t>
            </a:r>
            <a:r>
              <a:rPr lang="nl-BE">
                <a:highlight>
                  <a:srgbClr val="FFFF00"/>
                </a:highlight>
              </a:rPr>
              <a:t>y</a:t>
            </a:r>
            <a:endParaRPr lang="en-BE">
              <a:highlight>
                <a:srgbClr val="FFFF00"/>
              </a:highlight>
            </a:endParaRPr>
          </a:p>
          <a:p>
            <a:pPr marL="0" indent="0">
              <a:buNone/>
            </a:pPr>
            <a:r>
              <a:rPr lang="en-BE"/>
              <a:t>(</a:t>
            </a:r>
            <a:r>
              <a:rPr lang="nl-BE"/>
              <a:t>s</a:t>
            </a:r>
            <a:r>
              <a:rPr lang="en-BE"/>
              <a:t>u</a:t>
            </a:r>
            <a:r>
              <a:rPr lang="nl-BE"/>
              <a:t>m</a:t>
            </a:r>
            <a:r>
              <a:rPr lang="en-BE"/>
              <a:t>m</a:t>
            </a:r>
            <a:r>
              <a:rPr lang="nl-BE"/>
              <a:t>e</a:t>
            </a:r>
            <a:r>
              <a:rPr lang="en-BE"/>
              <a:t>r ‘19)</a:t>
            </a:r>
          </a:p>
        </p:txBody>
      </p:sp>
      <p:pic>
        <p:nvPicPr>
          <p:cNvPr id="8" name="Picture 3">
            <a:extLst>
              <a:ext uri="{FF2B5EF4-FFF2-40B4-BE49-F238E27FC236}">
                <a16:creationId xmlns:a16="http://schemas.microsoft.com/office/drawing/2014/main" id="{D7ACB346-DF26-4AE4-A51C-F284071AC6F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13576" y="73274"/>
            <a:ext cx="3878424" cy="1789060"/>
          </a:xfrm>
          <a:prstGeom prst="rect">
            <a:avLst/>
          </a:prstGeom>
          <a:noFill/>
          <a:ln w="9525">
            <a:noFill/>
            <a:miter lim="800000"/>
            <a:headEnd/>
            <a:tailEnd/>
          </a:ln>
        </p:spPr>
      </p:pic>
      <p:pic>
        <p:nvPicPr>
          <p:cNvPr id="6146" name="Picture 2" descr="Image result for 4K projection">
            <a:extLst>
              <a:ext uri="{FF2B5EF4-FFF2-40B4-BE49-F238E27FC236}">
                <a16:creationId xmlns:a16="http://schemas.microsoft.com/office/drawing/2014/main" id="{366C4407-BD6E-48C5-9237-256633359A7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3643604"/>
            <a:ext cx="3433544" cy="22906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Vive pro">
            <a:extLst>
              <a:ext uri="{FF2B5EF4-FFF2-40B4-BE49-F238E27FC236}">
                <a16:creationId xmlns:a16="http://schemas.microsoft.com/office/drawing/2014/main" id="{96EF1F2A-C4E1-48AA-84A3-AA971950031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696450" y="3387011"/>
            <a:ext cx="3433544" cy="254725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augmented reality glasses">
            <a:extLst>
              <a:ext uri="{FF2B5EF4-FFF2-40B4-BE49-F238E27FC236}">
                <a16:creationId xmlns:a16="http://schemas.microsoft.com/office/drawing/2014/main" id="{77023BE0-1E87-435A-99BE-BD0436156B6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424002" y="2752530"/>
            <a:ext cx="4767997" cy="31817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C3C32C0-DCB7-48BF-A380-F72C1627A18D}"/>
              </a:ext>
            </a:extLst>
          </p:cNvPr>
          <p:cNvSpPr/>
          <p:nvPr/>
        </p:nvSpPr>
        <p:spPr>
          <a:xfrm>
            <a:off x="248817" y="6169709"/>
            <a:ext cx="2811624" cy="369332"/>
          </a:xfrm>
          <a:prstGeom prst="rect">
            <a:avLst/>
          </a:prstGeom>
        </p:spPr>
        <p:txBody>
          <a:bodyPr wrap="square">
            <a:spAutoFit/>
          </a:bodyPr>
          <a:lstStyle/>
          <a:p>
            <a:r>
              <a:rPr lang="en-BE"/>
              <a:t>P</a:t>
            </a:r>
            <a:r>
              <a:rPr lang="nl-BE"/>
              <a:t>r</a:t>
            </a:r>
            <a:r>
              <a:rPr lang="en-BE"/>
              <a:t>o</a:t>
            </a:r>
            <a:r>
              <a:rPr lang="nl-BE"/>
              <a:t>v</a:t>
            </a:r>
            <a:r>
              <a:rPr lang="en-BE"/>
              <a:t>i</a:t>
            </a:r>
            <a:r>
              <a:rPr lang="nl-BE"/>
              <a:t>d</a:t>
            </a:r>
            <a:r>
              <a:rPr lang="en-BE"/>
              <a:t>e </a:t>
            </a:r>
            <a:r>
              <a:rPr lang="nl-BE"/>
              <a:t>c</a:t>
            </a:r>
            <a:r>
              <a:rPr lang="en-BE"/>
              <a:t>o</a:t>
            </a:r>
            <a:r>
              <a:rPr lang="nl-BE"/>
              <a:t>n</a:t>
            </a:r>
            <a:r>
              <a:rPr lang="en-BE"/>
              <a:t>t</a:t>
            </a:r>
            <a:r>
              <a:rPr lang="nl-BE"/>
              <a:t>e</a:t>
            </a:r>
            <a:r>
              <a:rPr lang="en-BE"/>
              <a:t>x</a:t>
            </a:r>
            <a:r>
              <a:rPr lang="nl-BE"/>
              <a:t>t</a:t>
            </a:r>
            <a:r>
              <a:rPr lang="en-BE"/>
              <a:t> </a:t>
            </a:r>
            <a:r>
              <a:rPr lang="nl-BE"/>
              <a:t>t</a:t>
            </a:r>
            <a:r>
              <a:rPr lang="en-BE"/>
              <a:t>o g</a:t>
            </a:r>
            <a:r>
              <a:rPr lang="nl-BE"/>
              <a:t>r</a:t>
            </a:r>
            <a:r>
              <a:rPr lang="en-BE"/>
              <a:t>o</a:t>
            </a:r>
            <a:r>
              <a:rPr lang="nl-BE"/>
              <a:t>u</a:t>
            </a:r>
            <a:r>
              <a:rPr lang="en-BE"/>
              <a:t>p</a:t>
            </a:r>
            <a:r>
              <a:rPr lang="nl-BE"/>
              <a:t>s</a:t>
            </a:r>
          </a:p>
        </p:txBody>
      </p:sp>
      <p:sp>
        <p:nvSpPr>
          <p:cNvPr id="14" name="Rectangle 13">
            <a:extLst>
              <a:ext uri="{FF2B5EF4-FFF2-40B4-BE49-F238E27FC236}">
                <a16:creationId xmlns:a16="http://schemas.microsoft.com/office/drawing/2014/main" id="{04FF8C94-3DA8-4678-92C4-44621F342E2D}"/>
              </a:ext>
            </a:extLst>
          </p:cNvPr>
          <p:cNvSpPr/>
          <p:nvPr/>
        </p:nvSpPr>
        <p:spPr>
          <a:xfrm>
            <a:off x="4007410" y="6074599"/>
            <a:ext cx="2811624" cy="369332"/>
          </a:xfrm>
          <a:prstGeom prst="rect">
            <a:avLst/>
          </a:prstGeom>
        </p:spPr>
        <p:txBody>
          <a:bodyPr wrap="square">
            <a:spAutoFit/>
          </a:bodyPr>
          <a:lstStyle/>
          <a:p>
            <a:r>
              <a:rPr lang="nl-BE"/>
              <a:t>P</a:t>
            </a:r>
            <a:r>
              <a:rPr lang="en-BE"/>
              <a:t>r</a:t>
            </a:r>
            <a:r>
              <a:rPr lang="nl-BE"/>
              <a:t>o</a:t>
            </a:r>
            <a:r>
              <a:rPr lang="en-BE"/>
              <a:t>v</a:t>
            </a:r>
            <a:r>
              <a:rPr lang="nl-BE"/>
              <a:t>i</a:t>
            </a:r>
            <a:r>
              <a:rPr lang="en-BE"/>
              <a:t>d</a:t>
            </a:r>
            <a:r>
              <a:rPr lang="nl-BE"/>
              <a:t>e</a:t>
            </a:r>
            <a:r>
              <a:rPr lang="en-BE"/>
              <a:t> </a:t>
            </a:r>
            <a:r>
              <a:rPr lang="nl-BE"/>
              <a:t>i</a:t>
            </a:r>
            <a:r>
              <a:rPr lang="en-BE"/>
              <a:t>n</a:t>
            </a:r>
            <a:r>
              <a:rPr lang="nl-BE"/>
              <a:t>d</a:t>
            </a:r>
            <a:r>
              <a:rPr lang="en-BE"/>
              <a:t>i</a:t>
            </a:r>
            <a:r>
              <a:rPr lang="nl-BE"/>
              <a:t>v</a:t>
            </a:r>
            <a:r>
              <a:rPr lang="en-BE"/>
              <a:t>i</a:t>
            </a:r>
            <a:r>
              <a:rPr lang="nl-BE"/>
              <a:t>d</a:t>
            </a:r>
            <a:r>
              <a:rPr lang="en-BE"/>
              <a:t>u</a:t>
            </a:r>
            <a:r>
              <a:rPr lang="nl-BE"/>
              <a:t>a</a:t>
            </a:r>
            <a:r>
              <a:rPr lang="en-BE"/>
              <a:t>l contexts</a:t>
            </a:r>
          </a:p>
        </p:txBody>
      </p:sp>
      <p:sp>
        <p:nvSpPr>
          <p:cNvPr id="16" name="Rectangle 15">
            <a:extLst>
              <a:ext uri="{FF2B5EF4-FFF2-40B4-BE49-F238E27FC236}">
                <a16:creationId xmlns:a16="http://schemas.microsoft.com/office/drawing/2014/main" id="{4C3C1727-B875-465A-9AEF-8D2597EE000B}"/>
              </a:ext>
            </a:extLst>
          </p:cNvPr>
          <p:cNvSpPr/>
          <p:nvPr/>
        </p:nvSpPr>
        <p:spPr>
          <a:xfrm>
            <a:off x="8313575" y="6169709"/>
            <a:ext cx="3567463" cy="369332"/>
          </a:xfrm>
          <a:prstGeom prst="rect">
            <a:avLst/>
          </a:prstGeom>
        </p:spPr>
        <p:txBody>
          <a:bodyPr wrap="square">
            <a:spAutoFit/>
          </a:bodyPr>
          <a:lstStyle/>
          <a:p>
            <a:r>
              <a:rPr lang="nl-BE"/>
              <a:t>A</a:t>
            </a:r>
            <a:r>
              <a:rPr lang="en-BE"/>
              <a:t>d</a:t>
            </a:r>
            <a:r>
              <a:rPr lang="nl-BE"/>
              <a:t>d</a:t>
            </a:r>
            <a:r>
              <a:rPr lang="en-BE"/>
              <a:t>i</a:t>
            </a:r>
            <a:r>
              <a:rPr lang="nl-BE"/>
              <a:t>n</a:t>
            </a:r>
            <a:r>
              <a:rPr lang="en-BE"/>
              <a:t>g </a:t>
            </a:r>
            <a:r>
              <a:rPr lang="nl-BE"/>
              <a:t>i</a:t>
            </a:r>
            <a:r>
              <a:rPr lang="en-BE"/>
              <a:t>n</a:t>
            </a:r>
            <a:r>
              <a:rPr lang="nl-BE"/>
              <a:t>f</a:t>
            </a:r>
            <a:r>
              <a:rPr lang="en-BE"/>
              <a:t>o</a:t>
            </a:r>
            <a:r>
              <a:rPr lang="nl-BE"/>
              <a:t>r</a:t>
            </a:r>
            <a:r>
              <a:rPr lang="en-BE"/>
              <a:t>m</a:t>
            </a:r>
            <a:r>
              <a:rPr lang="nl-BE"/>
              <a:t>a</a:t>
            </a:r>
            <a:r>
              <a:rPr lang="en-BE"/>
              <a:t>tion to </a:t>
            </a:r>
            <a:r>
              <a:rPr lang="nl-BE"/>
              <a:t>r</a:t>
            </a:r>
            <a:r>
              <a:rPr lang="en-BE"/>
              <a:t>e</a:t>
            </a:r>
            <a:r>
              <a:rPr lang="nl-BE"/>
              <a:t>a</a:t>
            </a:r>
            <a:r>
              <a:rPr lang="en-BE"/>
              <a:t>l-</a:t>
            </a:r>
            <a:r>
              <a:rPr lang="nl-BE"/>
              <a:t>w</a:t>
            </a:r>
            <a:r>
              <a:rPr lang="en-BE"/>
              <a:t>o</a:t>
            </a:r>
            <a:r>
              <a:rPr lang="nl-BE"/>
              <a:t>r</a:t>
            </a:r>
            <a:r>
              <a:rPr lang="en-BE"/>
              <a:t>l</a:t>
            </a:r>
            <a:r>
              <a:rPr lang="nl-BE"/>
              <a:t>d</a:t>
            </a:r>
            <a:endParaRPr lang="en-BE"/>
          </a:p>
        </p:txBody>
      </p:sp>
    </p:spTree>
    <p:extLst>
      <p:ext uri="{BB962C8B-B14F-4D97-AF65-F5344CB8AC3E}">
        <p14:creationId xmlns:p14="http://schemas.microsoft.com/office/powerpoint/2010/main" val="216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B7E4-1820-4BA8-9CA4-D5F8BE71D596}"/>
              </a:ext>
            </a:extLst>
          </p:cNvPr>
          <p:cNvSpPr>
            <a:spLocks noGrp="1"/>
          </p:cNvSpPr>
          <p:nvPr>
            <p:ph type="title"/>
          </p:nvPr>
        </p:nvSpPr>
        <p:spPr/>
        <p:txBody>
          <a:bodyPr/>
          <a:lstStyle/>
          <a:p>
            <a:r>
              <a:rPr lang="nl-BE" b="1"/>
              <a:t>S</a:t>
            </a:r>
            <a:r>
              <a:rPr lang="en-BE" b="1"/>
              <a:t>c</a:t>
            </a:r>
            <a:r>
              <a:rPr lang="nl-BE" b="1"/>
              <a:t>i</a:t>
            </a:r>
            <a:r>
              <a:rPr lang="en-BE" b="1"/>
              <a:t>e</a:t>
            </a:r>
            <a:r>
              <a:rPr lang="nl-BE" b="1"/>
              <a:t>n</a:t>
            </a:r>
            <a:r>
              <a:rPr lang="en-BE" b="1"/>
              <a:t>t</a:t>
            </a:r>
            <a:r>
              <a:rPr lang="nl-BE" b="1"/>
              <a:t>i</a:t>
            </a:r>
            <a:r>
              <a:rPr lang="en-BE" b="1"/>
              <a:t>f</a:t>
            </a:r>
            <a:r>
              <a:rPr lang="nl-BE" b="1"/>
              <a:t>i</a:t>
            </a:r>
            <a:r>
              <a:rPr lang="en-BE" b="1"/>
              <a:t>c context:</a:t>
            </a:r>
            <a:br>
              <a:rPr lang="en-BE"/>
            </a:br>
            <a:r>
              <a:rPr lang="nl-BE"/>
              <a:t>M</a:t>
            </a:r>
            <a:r>
              <a:rPr lang="en-BE"/>
              <a:t>e</a:t>
            </a:r>
            <a:r>
              <a:rPr lang="nl-BE"/>
              <a:t>a</a:t>
            </a:r>
            <a:r>
              <a:rPr lang="en-BE"/>
              <a:t>s</a:t>
            </a:r>
            <a:r>
              <a:rPr lang="nl-BE"/>
              <a:t>u</a:t>
            </a:r>
            <a:r>
              <a:rPr lang="en-BE"/>
              <a:t>r</a:t>
            </a:r>
            <a:r>
              <a:rPr lang="nl-BE"/>
              <a:t>i</a:t>
            </a:r>
            <a:r>
              <a:rPr lang="en-BE"/>
              <a:t>n</a:t>
            </a:r>
            <a:r>
              <a:rPr lang="nl-BE"/>
              <a:t>g</a:t>
            </a:r>
            <a:r>
              <a:rPr lang="en-BE"/>
              <a:t> </a:t>
            </a:r>
            <a:r>
              <a:rPr lang="nl-BE"/>
              <a:t>t</a:t>
            </a:r>
            <a:r>
              <a:rPr lang="en-BE"/>
              <a:t>e</a:t>
            </a:r>
            <a:r>
              <a:rPr lang="nl-BE"/>
              <a:t>ch</a:t>
            </a:r>
            <a:r>
              <a:rPr lang="en-BE"/>
              <a:t>n</a:t>
            </a:r>
            <a:r>
              <a:rPr lang="nl-BE"/>
              <a:t>o</a:t>
            </a:r>
            <a:r>
              <a:rPr lang="en-BE"/>
              <a:t>l</a:t>
            </a:r>
            <a:r>
              <a:rPr lang="nl-BE"/>
              <a:t>o</a:t>
            </a:r>
            <a:r>
              <a:rPr lang="en-BE"/>
              <a:t>g</a:t>
            </a:r>
            <a:r>
              <a:rPr lang="nl-BE"/>
              <a:t>i</a:t>
            </a:r>
            <a:r>
              <a:rPr lang="en-BE"/>
              <a:t>e</a:t>
            </a:r>
            <a:r>
              <a:rPr lang="nl-BE"/>
              <a:t>s</a:t>
            </a:r>
          </a:p>
        </p:txBody>
      </p:sp>
      <p:sp>
        <p:nvSpPr>
          <p:cNvPr id="3" name="Content Placeholder 2">
            <a:extLst>
              <a:ext uri="{FF2B5EF4-FFF2-40B4-BE49-F238E27FC236}">
                <a16:creationId xmlns:a16="http://schemas.microsoft.com/office/drawing/2014/main" id="{79FBF864-345A-4242-84CB-7BE839BC8F4D}"/>
              </a:ext>
            </a:extLst>
          </p:cNvPr>
          <p:cNvSpPr>
            <a:spLocks noGrp="1"/>
          </p:cNvSpPr>
          <p:nvPr>
            <p:ph idx="1"/>
          </p:nvPr>
        </p:nvSpPr>
        <p:spPr/>
        <p:txBody>
          <a:bodyPr>
            <a:normAutofit lnSpcReduction="10000"/>
          </a:bodyPr>
          <a:lstStyle/>
          <a:p>
            <a:r>
              <a:rPr lang="nl-BE"/>
              <a:t>M</a:t>
            </a:r>
            <a:r>
              <a:rPr lang="en-BE"/>
              <a:t>o</a:t>
            </a:r>
            <a:r>
              <a:rPr lang="nl-BE"/>
              <a:t>t</a:t>
            </a:r>
            <a:r>
              <a:rPr lang="en-BE"/>
              <a:t>i</a:t>
            </a:r>
            <a:r>
              <a:rPr lang="nl-BE"/>
              <a:t>o</a:t>
            </a:r>
            <a:r>
              <a:rPr lang="en-BE"/>
              <a:t>n </a:t>
            </a:r>
            <a:r>
              <a:rPr lang="nl-BE"/>
              <a:t>c</a:t>
            </a:r>
            <a:r>
              <a:rPr lang="en-BE"/>
              <a:t>a</a:t>
            </a:r>
            <a:r>
              <a:rPr lang="nl-BE"/>
              <a:t>p</a:t>
            </a:r>
            <a:r>
              <a:rPr lang="en-BE"/>
              <a:t>t</a:t>
            </a:r>
            <a:r>
              <a:rPr lang="nl-BE"/>
              <a:t>u</a:t>
            </a:r>
            <a:r>
              <a:rPr lang="en-BE"/>
              <a:t>r</a:t>
            </a:r>
            <a:r>
              <a:rPr lang="nl-BE"/>
              <a:t>e</a:t>
            </a:r>
            <a:r>
              <a:rPr lang="en-BE"/>
              <a:t> </a:t>
            </a:r>
            <a:r>
              <a:rPr lang="nl-BE"/>
              <a:t>t</a:t>
            </a:r>
            <a:r>
              <a:rPr lang="en-BE"/>
              <a:t>o </a:t>
            </a:r>
            <a:r>
              <a:rPr lang="nl-BE"/>
              <a:t>t</a:t>
            </a:r>
            <a:r>
              <a:rPr lang="en-BE"/>
              <a:t>r</a:t>
            </a:r>
            <a:r>
              <a:rPr lang="nl-BE"/>
              <a:t>a</a:t>
            </a:r>
            <a:r>
              <a:rPr lang="en-BE"/>
              <a:t>c</a:t>
            </a:r>
            <a:r>
              <a:rPr lang="nl-BE"/>
              <a:t>k</a:t>
            </a:r>
            <a:r>
              <a:rPr lang="en-BE"/>
              <a:t> </a:t>
            </a:r>
            <a:r>
              <a:rPr lang="nl-BE"/>
              <a:t>m</a:t>
            </a:r>
            <a:r>
              <a:rPr lang="en-BE"/>
              <a:t>o</a:t>
            </a:r>
            <a:r>
              <a:rPr lang="nl-BE"/>
              <a:t>v</a:t>
            </a:r>
            <a:r>
              <a:rPr lang="en-BE"/>
              <a:t>ement</a:t>
            </a:r>
          </a:p>
          <a:p>
            <a:pPr lvl="1"/>
            <a:r>
              <a:rPr lang="nl-BE"/>
              <a:t>H</a:t>
            </a:r>
            <a:r>
              <a:rPr lang="en-BE"/>
              <a:t>o</a:t>
            </a:r>
            <a:r>
              <a:rPr lang="nl-BE"/>
              <a:t>w</a:t>
            </a:r>
            <a:r>
              <a:rPr lang="en-BE"/>
              <a:t> </a:t>
            </a:r>
            <a:r>
              <a:rPr lang="nl-BE"/>
              <a:t>d</a:t>
            </a:r>
            <a:r>
              <a:rPr lang="en-BE"/>
              <a:t>o </a:t>
            </a:r>
            <a:r>
              <a:rPr lang="nl-BE"/>
              <a:t>p</a:t>
            </a:r>
            <a:r>
              <a:rPr lang="en-BE"/>
              <a:t>e</a:t>
            </a:r>
            <a:r>
              <a:rPr lang="nl-BE"/>
              <a:t>o</a:t>
            </a:r>
            <a:r>
              <a:rPr lang="en-BE"/>
              <a:t>p</a:t>
            </a:r>
            <a:r>
              <a:rPr lang="nl-BE"/>
              <a:t>l</a:t>
            </a:r>
            <a:r>
              <a:rPr lang="en-BE"/>
              <a:t>e </a:t>
            </a:r>
            <a:r>
              <a:rPr lang="nl-BE"/>
              <a:t>m</a:t>
            </a:r>
            <a:r>
              <a:rPr lang="en-BE"/>
              <a:t>o</a:t>
            </a:r>
            <a:r>
              <a:rPr lang="nl-BE"/>
              <a:t>v</a:t>
            </a:r>
            <a:r>
              <a:rPr lang="en-BE"/>
              <a:t>e &amp; </a:t>
            </a:r>
            <a:r>
              <a:rPr lang="nl-BE"/>
              <a:t>i</a:t>
            </a:r>
            <a:r>
              <a:rPr lang="en-BE"/>
              <a:t>n</a:t>
            </a:r>
            <a:r>
              <a:rPr lang="nl-BE"/>
              <a:t>t</a:t>
            </a:r>
            <a:r>
              <a:rPr lang="en-BE"/>
              <a:t>e</a:t>
            </a:r>
            <a:r>
              <a:rPr lang="nl-BE"/>
              <a:t>r</a:t>
            </a:r>
            <a:r>
              <a:rPr lang="en-BE"/>
              <a:t>a</a:t>
            </a:r>
            <a:r>
              <a:rPr lang="nl-BE"/>
              <a:t>c</a:t>
            </a:r>
            <a:r>
              <a:rPr lang="en-BE"/>
              <a:t>t?</a:t>
            </a:r>
          </a:p>
          <a:p>
            <a:pPr lvl="1"/>
            <a:endParaRPr lang="en-BE"/>
          </a:p>
          <a:p>
            <a:r>
              <a:rPr lang="nl-BE"/>
              <a:t>D</a:t>
            </a:r>
            <a:r>
              <a:rPr lang="en-BE"/>
              <a:t>i</a:t>
            </a:r>
            <a:r>
              <a:rPr lang="nl-BE"/>
              <a:t>f</a:t>
            </a:r>
            <a:r>
              <a:rPr lang="en-BE"/>
              <a:t>f</a:t>
            </a:r>
            <a:r>
              <a:rPr lang="nl-BE"/>
              <a:t>e</a:t>
            </a:r>
            <a:r>
              <a:rPr lang="en-BE"/>
              <a:t>r</a:t>
            </a:r>
            <a:r>
              <a:rPr lang="nl-BE"/>
              <a:t>e</a:t>
            </a:r>
            <a:r>
              <a:rPr lang="en-BE"/>
              <a:t>n</a:t>
            </a:r>
            <a:r>
              <a:rPr lang="nl-BE"/>
              <a:t>t</a:t>
            </a:r>
            <a:r>
              <a:rPr lang="en-BE"/>
              <a:t> &amp; </a:t>
            </a:r>
            <a:r>
              <a:rPr lang="nl-BE"/>
              <a:t>c</a:t>
            </a:r>
            <a:r>
              <a:rPr lang="en-BE"/>
              <a:t>u</a:t>
            </a:r>
            <a:r>
              <a:rPr lang="nl-BE"/>
              <a:t>s</a:t>
            </a:r>
            <a:r>
              <a:rPr lang="en-BE"/>
              <a:t>t</a:t>
            </a:r>
            <a:r>
              <a:rPr lang="nl-BE"/>
              <a:t>o</a:t>
            </a:r>
            <a:r>
              <a:rPr lang="en-BE"/>
              <a:t>m </a:t>
            </a:r>
            <a:r>
              <a:rPr lang="nl-BE"/>
              <a:t>s</a:t>
            </a:r>
            <a:r>
              <a:rPr lang="en-BE"/>
              <a:t>e</a:t>
            </a:r>
            <a:r>
              <a:rPr lang="nl-BE"/>
              <a:t>n</a:t>
            </a:r>
            <a:r>
              <a:rPr lang="en-BE"/>
              <a:t>s</a:t>
            </a:r>
            <a:r>
              <a:rPr lang="nl-BE"/>
              <a:t>o</a:t>
            </a:r>
            <a:r>
              <a:rPr lang="en-BE"/>
              <a:t>r</a:t>
            </a:r>
            <a:r>
              <a:rPr lang="nl-BE"/>
              <a:t>s</a:t>
            </a:r>
            <a:r>
              <a:rPr lang="en-BE"/>
              <a:t> (</a:t>
            </a:r>
            <a:r>
              <a:rPr lang="nl-BE"/>
              <a:t>e</a:t>
            </a:r>
            <a:r>
              <a:rPr lang="en-BE"/>
              <a:t>g </a:t>
            </a:r>
            <a:r>
              <a:rPr lang="nl-BE"/>
              <a:t>o</a:t>
            </a:r>
            <a:r>
              <a:rPr lang="en-BE"/>
              <a:t>n </a:t>
            </a:r>
            <a:r>
              <a:rPr lang="nl-BE"/>
              <a:t>b</a:t>
            </a:r>
            <a:r>
              <a:rPr lang="en-BE"/>
              <a:t>i</a:t>
            </a:r>
            <a:r>
              <a:rPr lang="nl-BE"/>
              <a:t>k</a:t>
            </a:r>
            <a:r>
              <a:rPr lang="en-BE"/>
              <a:t>e</a:t>
            </a:r>
            <a:r>
              <a:rPr lang="nl-BE"/>
              <a:t>s</a:t>
            </a:r>
            <a:r>
              <a:rPr lang="en-BE"/>
              <a:t>, </a:t>
            </a:r>
            <a:r>
              <a:rPr lang="nl-BE"/>
              <a:t>b</a:t>
            </a:r>
            <a:r>
              <a:rPr lang="en-BE"/>
              <a:t>a</a:t>
            </a:r>
            <a:r>
              <a:rPr lang="nl-BE"/>
              <a:t>l</a:t>
            </a:r>
            <a:r>
              <a:rPr lang="en-BE"/>
              <a:t>a</a:t>
            </a:r>
            <a:r>
              <a:rPr lang="nl-BE"/>
              <a:t>n</a:t>
            </a:r>
            <a:r>
              <a:rPr lang="en-BE"/>
              <a:t>c</a:t>
            </a:r>
            <a:r>
              <a:rPr lang="nl-BE"/>
              <a:t>e</a:t>
            </a:r>
            <a:r>
              <a:rPr lang="en-BE"/>
              <a:t> </a:t>
            </a:r>
            <a:r>
              <a:rPr lang="nl-BE"/>
              <a:t>b</a:t>
            </a:r>
            <a:r>
              <a:rPr lang="en-BE"/>
              <a:t>o</a:t>
            </a:r>
            <a:r>
              <a:rPr lang="nl-BE"/>
              <a:t>a</a:t>
            </a:r>
            <a:r>
              <a:rPr lang="en-BE"/>
              <a:t>r</a:t>
            </a:r>
            <a:r>
              <a:rPr lang="nl-BE"/>
              <a:t>d</a:t>
            </a:r>
            <a:r>
              <a:rPr lang="en-BE"/>
              <a:t>s, </a:t>
            </a:r>
            <a:r>
              <a:rPr lang="nl-BE"/>
              <a:t>e</a:t>
            </a:r>
            <a:r>
              <a:rPr lang="en-BE"/>
              <a:t>t</a:t>
            </a:r>
            <a:r>
              <a:rPr lang="nl-BE"/>
              <a:t>c</a:t>
            </a:r>
            <a:r>
              <a:rPr lang="en-BE"/>
              <a:t>)</a:t>
            </a:r>
          </a:p>
          <a:p>
            <a:pPr lvl="1"/>
            <a:r>
              <a:rPr lang="nl-BE"/>
              <a:t>M</a:t>
            </a:r>
            <a:r>
              <a:rPr lang="en-BE"/>
              <a:t>o</a:t>
            </a:r>
            <a:r>
              <a:rPr lang="nl-BE"/>
              <a:t>r</a:t>
            </a:r>
            <a:r>
              <a:rPr lang="en-BE"/>
              <a:t>e </a:t>
            </a:r>
            <a:r>
              <a:rPr lang="nl-BE"/>
              <a:t>d</a:t>
            </a:r>
            <a:r>
              <a:rPr lang="en-BE"/>
              <a:t>e</a:t>
            </a:r>
            <a:r>
              <a:rPr lang="nl-BE"/>
              <a:t>t</a:t>
            </a:r>
            <a:r>
              <a:rPr lang="en-BE"/>
              <a:t>a</a:t>
            </a:r>
            <a:r>
              <a:rPr lang="nl-BE"/>
              <a:t>i</a:t>
            </a:r>
            <a:r>
              <a:rPr lang="en-BE"/>
              <a:t>lled body movement</a:t>
            </a:r>
          </a:p>
          <a:p>
            <a:pPr lvl="1"/>
            <a:endParaRPr lang="en-BE"/>
          </a:p>
          <a:p>
            <a:r>
              <a:rPr lang="en-BE">
                <a:highlight>
                  <a:srgbClr val="FFFF00"/>
                </a:highlight>
              </a:rPr>
              <a:t>Eye tracking</a:t>
            </a:r>
          </a:p>
          <a:p>
            <a:pPr lvl="1"/>
            <a:r>
              <a:rPr lang="nl-BE"/>
              <a:t>G</a:t>
            </a:r>
            <a:r>
              <a:rPr lang="en-BE"/>
              <a:t>e</a:t>
            </a:r>
            <a:r>
              <a:rPr lang="nl-BE"/>
              <a:t>t</a:t>
            </a:r>
            <a:r>
              <a:rPr lang="en-BE"/>
              <a:t>t</a:t>
            </a:r>
            <a:r>
              <a:rPr lang="nl-BE"/>
              <a:t>i</a:t>
            </a:r>
            <a:r>
              <a:rPr lang="en-BE"/>
              <a:t>n</a:t>
            </a:r>
            <a:r>
              <a:rPr lang="nl-BE"/>
              <a:t>g</a:t>
            </a:r>
            <a:r>
              <a:rPr lang="en-BE"/>
              <a:t> </a:t>
            </a:r>
            <a:r>
              <a:rPr lang="nl-BE"/>
              <a:t>t</a:t>
            </a:r>
            <a:r>
              <a:rPr lang="en-BE"/>
              <a:t>o </a:t>
            </a:r>
            <a:r>
              <a:rPr lang="nl-BE"/>
              <a:t>k</a:t>
            </a:r>
            <a:r>
              <a:rPr lang="en-BE"/>
              <a:t>n</a:t>
            </a:r>
            <a:r>
              <a:rPr lang="nl-BE"/>
              <a:t>o</a:t>
            </a:r>
            <a:r>
              <a:rPr lang="en-BE"/>
              <a:t>w </a:t>
            </a:r>
            <a:r>
              <a:rPr lang="nl-BE"/>
              <a:t>t</a:t>
            </a:r>
            <a:r>
              <a:rPr lang="en-BE"/>
              <a:t>h</a:t>
            </a:r>
            <a:r>
              <a:rPr lang="nl-BE"/>
              <a:t>e</a:t>
            </a:r>
            <a:r>
              <a:rPr lang="en-BE"/>
              <a:t> </a:t>
            </a:r>
            <a:r>
              <a:rPr lang="nl-BE"/>
              <a:t>c</a:t>
            </a:r>
            <a:r>
              <a:rPr lang="en-BE"/>
              <a:t>e</a:t>
            </a:r>
            <a:r>
              <a:rPr lang="nl-BE"/>
              <a:t>n</a:t>
            </a:r>
            <a:r>
              <a:rPr lang="en-BE"/>
              <a:t>t</a:t>
            </a:r>
            <a:r>
              <a:rPr lang="nl-BE"/>
              <a:t>e</a:t>
            </a:r>
            <a:r>
              <a:rPr lang="en-BE"/>
              <a:t>r </a:t>
            </a:r>
            <a:r>
              <a:rPr lang="nl-BE"/>
              <a:t>o</a:t>
            </a:r>
            <a:r>
              <a:rPr lang="en-BE"/>
              <a:t>f </a:t>
            </a:r>
            <a:r>
              <a:rPr lang="nl-BE"/>
              <a:t>t</a:t>
            </a:r>
            <a:r>
              <a:rPr lang="en-BE"/>
              <a:t>h</a:t>
            </a:r>
            <a:r>
              <a:rPr lang="nl-BE"/>
              <a:t>e</a:t>
            </a:r>
            <a:r>
              <a:rPr lang="en-BE"/>
              <a:t>i</a:t>
            </a:r>
            <a:r>
              <a:rPr lang="nl-BE"/>
              <a:t>r</a:t>
            </a:r>
            <a:r>
              <a:rPr lang="en-BE"/>
              <a:t> </a:t>
            </a:r>
            <a:r>
              <a:rPr lang="nl-BE"/>
              <a:t>f</a:t>
            </a:r>
            <a:r>
              <a:rPr lang="en-BE"/>
              <a:t>o</a:t>
            </a:r>
            <a:r>
              <a:rPr lang="nl-BE"/>
              <a:t>c</a:t>
            </a:r>
            <a:r>
              <a:rPr lang="en-BE"/>
              <a:t>u</a:t>
            </a:r>
            <a:r>
              <a:rPr lang="nl-BE"/>
              <a:t>s</a:t>
            </a:r>
            <a:endParaRPr lang="en-BE"/>
          </a:p>
          <a:p>
            <a:pPr lvl="1"/>
            <a:endParaRPr lang="en-BE"/>
          </a:p>
          <a:p>
            <a:r>
              <a:rPr lang="en-BE">
                <a:highlight>
                  <a:srgbClr val="FFFF00"/>
                </a:highlight>
              </a:rPr>
              <a:t>EEG</a:t>
            </a:r>
          </a:p>
          <a:p>
            <a:pPr lvl="1"/>
            <a:r>
              <a:rPr lang="en-BE"/>
              <a:t>Whats going on in the brain?</a:t>
            </a:r>
            <a:endParaRPr lang="nl-BE"/>
          </a:p>
        </p:txBody>
      </p:sp>
      <p:pic>
        <p:nvPicPr>
          <p:cNvPr id="4" name="Picture 4" descr="Image result for EEG">
            <a:extLst>
              <a:ext uri="{FF2B5EF4-FFF2-40B4-BE49-F238E27FC236}">
                <a16:creationId xmlns:a16="http://schemas.microsoft.com/office/drawing/2014/main" id="{C6CB60DD-F119-4B11-A16E-025A24829C0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78285" y="5133198"/>
            <a:ext cx="3211717" cy="139709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eye tracking">
            <a:extLst>
              <a:ext uri="{FF2B5EF4-FFF2-40B4-BE49-F238E27FC236}">
                <a16:creationId xmlns:a16="http://schemas.microsoft.com/office/drawing/2014/main" id="{8A8557B1-5A87-4E26-9150-606E8EAB913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07427" y="3816221"/>
            <a:ext cx="1946373" cy="17648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qualisys mocap">
            <a:extLst>
              <a:ext uri="{FF2B5EF4-FFF2-40B4-BE49-F238E27FC236}">
                <a16:creationId xmlns:a16="http://schemas.microsoft.com/office/drawing/2014/main" id="{DDF1519A-263C-4389-AD3A-7C4A4B27895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84143" y="327705"/>
            <a:ext cx="3507296" cy="2522006"/>
          </a:xfrm>
          <a:prstGeom prst="rect">
            <a:avLst/>
          </a:prstGeom>
          <a:noFill/>
        </p:spPr>
      </p:pic>
    </p:spTree>
    <p:extLst>
      <p:ext uri="{BB962C8B-B14F-4D97-AF65-F5344CB8AC3E}">
        <p14:creationId xmlns:p14="http://schemas.microsoft.com/office/powerpoint/2010/main" val="180871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B7E4-1820-4BA8-9CA4-D5F8BE71D596}"/>
              </a:ext>
            </a:extLst>
          </p:cNvPr>
          <p:cNvSpPr>
            <a:spLocks noGrp="1"/>
          </p:cNvSpPr>
          <p:nvPr>
            <p:ph type="title"/>
          </p:nvPr>
        </p:nvSpPr>
        <p:spPr/>
        <p:txBody>
          <a:bodyPr/>
          <a:lstStyle/>
          <a:p>
            <a:r>
              <a:rPr lang="nl-BE" b="1"/>
              <a:t>S</a:t>
            </a:r>
            <a:r>
              <a:rPr lang="en-BE" b="1"/>
              <a:t>ocial context:</a:t>
            </a:r>
            <a:br>
              <a:rPr lang="en-BE"/>
            </a:br>
            <a:r>
              <a:rPr lang="nl-BE"/>
              <a:t>U</a:t>
            </a:r>
            <a:r>
              <a:rPr lang="en-BE"/>
              <a:t>p</a:t>
            </a:r>
            <a:r>
              <a:rPr lang="nl-BE"/>
              <a:t>s</a:t>
            </a:r>
            <a:r>
              <a:rPr lang="en-BE"/>
              <a:t>c</a:t>
            </a:r>
            <a:r>
              <a:rPr lang="nl-BE"/>
              <a:t>a</a:t>
            </a:r>
            <a:r>
              <a:rPr lang="en-BE"/>
              <a:t>l</a:t>
            </a:r>
            <a:r>
              <a:rPr lang="nl-BE"/>
              <a:t>i</a:t>
            </a:r>
            <a:r>
              <a:rPr lang="en-BE"/>
              <a:t>n</a:t>
            </a:r>
            <a:r>
              <a:rPr lang="nl-BE"/>
              <a:t>g</a:t>
            </a:r>
            <a:r>
              <a:rPr lang="en-BE"/>
              <a:t> from individual </a:t>
            </a:r>
            <a:r>
              <a:rPr lang="nl-BE"/>
              <a:t>e</a:t>
            </a:r>
            <a:r>
              <a:rPr lang="en-BE"/>
              <a:t>x</a:t>
            </a:r>
            <a:r>
              <a:rPr lang="nl-BE"/>
              <a:t>p</a:t>
            </a:r>
            <a:r>
              <a:rPr lang="en-BE"/>
              <a:t>e</a:t>
            </a:r>
            <a:r>
              <a:rPr lang="nl-BE"/>
              <a:t>r</a:t>
            </a:r>
            <a:r>
              <a:rPr lang="en-BE"/>
              <a:t>i</a:t>
            </a:r>
            <a:r>
              <a:rPr lang="nl-BE"/>
              <a:t>m</a:t>
            </a:r>
            <a:r>
              <a:rPr lang="en-BE"/>
              <a:t>e</a:t>
            </a:r>
            <a:r>
              <a:rPr lang="nl-BE"/>
              <a:t>n</a:t>
            </a:r>
            <a:r>
              <a:rPr lang="en-BE"/>
              <a:t>t</a:t>
            </a:r>
            <a:r>
              <a:rPr lang="nl-BE"/>
              <a:t>s</a:t>
            </a:r>
          </a:p>
        </p:txBody>
      </p:sp>
      <p:sp>
        <p:nvSpPr>
          <p:cNvPr id="3" name="Content Placeholder 2">
            <a:extLst>
              <a:ext uri="{FF2B5EF4-FFF2-40B4-BE49-F238E27FC236}">
                <a16:creationId xmlns:a16="http://schemas.microsoft.com/office/drawing/2014/main" id="{79FBF864-345A-4242-84CB-7BE839BC8F4D}"/>
              </a:ext>
            </a:extLst>
          </p:cNvPr>
          <p:cNvSpPr>
            <a:spLocks noGrp="1"/>
          </p:cNvSpPr>
          <p:nvPr>
            <p:ph idx="1"/>
          </p:nvPr>
        </p:nvSpPr>
        <p:spPr/>
        <p:txBody>
          <a:bodyPr>
            <a:normAutofit fontScale="92500" lnSpcReduction="20000"/>
          </a:bodyPr>
          <a:lstStyle/>
          <a:p>
            <a:r>
              <a:rPr lang="nl-BE"/>
              <a:t>S</a:t>
            </a:r>
            <a:r>
              <a:rPr lang="en-BE"/>
              <a:t>t</a:t>
            </a:r>
            <a:r>
              <a:rPr lang="nl-BE"/>
              <a:t>u</a:t>
            </a:r>
            <a:r>
              <a:rPr lang="en-BE"/>
              <a:t>dy group interaction with and within context</a:t>
            </a:r>
          </a:p>
          <a:p>
            <a:endParaRPr lang="en-BE"/>
          </a:p>
          <a:p>
            <a:r>
              <a:rPr lang="nl-BE"/>
              <a:t>L</a:t>
            </a:r>
            <a:r>
              <a:rPr lang="en-BE"/>
              <a:t>a</a:t>
            </a:r>
            <a:r>
              <a:rPr lang="nl-BE"/>
              <a:t>r</a:t>
            </a:r>
            <a:r>
              <a:rPr lang="en-BE"/>
              <a:t>g</a:t>
            </a:r>
            <a:r>
              <a:rPr lang="nl-BE"/>
              <a:t>e</a:t>
            </a:r>
            <a:r>
              <a:rPr lang="en-BE"/>
              <a:t> </a:t>
            </a:r>
            <a:r>
              <a:rPr lang="nl-BE"/>
              <a:t>a</a:t>
            </a:r>
            <a:r>
              <a:rPr lang="en-BE"/>
              <a:t>r</a:t>
            </a:r>
            <a:r>
              <a:rPr lang="nl-BE"/>
              <a:t>e</a:t>
            </a:r>
            <a:r>
              <a:rPr lang="en-BE"/>
              <a:t>a </a:t>
            </a:r>
            <a:r>
              <a:rPr lang="nl-BE"/>
              <a:t>i</a:t>
            </a:r>
            <a:r>
              <a:rPr lang="en-BE"/>
              <a:t>n </a:t>
            </a:r>
            <a:r>
              <a:rPr lang="nl-BE"/>
              <a:t>l</a:t>
            </a:r>
            <a:r>
              <a:rPr lang="en-BE"/>
              <a:t>a</a:t>
            </a:r>
            <a:r>
              <a:rPr lang="nl-BE"/>
              <a:t>b</a:t>
            </a:r>
            <a:r>
              <a:rPr lang="en-BE"/>
              <a:t> </a:t>
            </a:r>
            <a:r>
              <a:rPr lang="nl-BE"/>
              <a:t>a</a:t>
            </a:r>
            <a:r>
              <a:rPr lang="en-BE"/>
              <a:t>c</a:t>
            </a:r>
            <a:r>
              <a:rPr lang="nl-BE"/>
              <a:t>c</a:t>
            </a:r>
            <a:r>
              <a:rPr lang="en-BE"/>
              <a:t>o</a:t>
            </a:r>
            <a:r>
              <a:rPr lang="nl-BE"/>
              <a:t>mm</a:t>
            </a:r>
            <a:r>
              <a:rPr lang="en-BE"/>
              <a:t>o</a:t>
            </a:r>
            <a:r>
              <a:rPr lang="nl-BE"/>
              <a:t>d</a:t>
            </a:r>
            <a:r>
              <a:rPr lang="en-BE"/>
              <a:t>a</a:t>
            </a:r>
            <a:r>
              <a:rPr lang="nl-BE"/>
              <a:t>t</a:t>
            </a:r>
            <a:r>
              <a:rPr lang="en-BE"/>
              <a:t>e</a:t>
            </a:r>
            <a:r>
              <a:rPr lang="nl-BE"/>
              <a:t>s</a:t>
            </a:r>
            <a:r>
              <a:rPr lang="en-BE"/>
              <a:t> </a:t>
            </a:r>
            <a:r>
              <a:rPr lang="nl-BE"/>
              <a:t>g</a:t>
            </a:r>
            <a:r>
              <a:rPr lang="en-BE"/>
              <a:t>r</a:t>
            </a:r>
            <a:r>
              <a:rPr lang="nl-BE"/>
              <a:t>o</a:t>
            </a:r>
            <a:r>
              <a:rPr lang="en-BE"/>
              <a:t>u</a:t>
            </a:r>
            <a:r>
              <a:rPr lang="nl-BE"/>
              <a:t>p</a:t>
            </a:r>
            <a:r>
              <a:rPr lang="en-BE"/>
              <a:t>s</a:t>
            </a:r>
          </a:p>
          <a:p>
            <a:r>
              <a:rPr lang="nl-BE"/>
              <a:t>A</a:t>
            </a:r>
            <a:r>
              <a:rPr lang="en-BE"/>
              <a:t>u</a:t>
            </a:r>
            <a:r>
              <a:rPr lang="nl-BE"/>
              <a:t>d</a:t>
            </a:r>
            <a:r>
              <a:rPr lang="en-BE"/>
              <a:t>i</a:t>
            </a:r>
            <a:r>
              <a:rPr lang="nl-BE"/>
              <a:t>o</a:t>
            </a:r>
            <a:r>
              <a:rPr lang="en-BE"/>
              <a:t> </a:t>
            </a:r>
            <a:r>
              <a:rPr lang="nl-BE"/>
              <a:t>s</a:t>
            </a:r>
            <a:r>
              <a:rPr lang="en-BE"/>
              <a:t>y</a:t>
            </a:r>
            <a:r>
              <a:rPr lang="nl-BE"/>
              <a:t>s</a:t>
            </a:r>
            <a:r>
              <a:rPr lang="en-BE"/>
              <a:t>t</a:t>
            </a:r>
            <a:r>
              <a:rPr lang="nl-BE"/>
              <a:t>e</a:t>
            </a:r>
            <a:r>
              <a:rPr lang="en-BE"/>
              <a:t>m </a:t>
            </a:r>
            <a:r>
              <a:rPr lang="nl-BE"/>
              <a:t>p</a:t>
            </a:r>
            <a:r>
              <a:rPr lang="en-BE"/>
              <a:t>r</a:t>
            </a:r>
            <a:r>
              <a:rPr lang="nl-BE"/>
              <a:t>o</a:t>
            </a:r>
            <a:r>
              <a:rPr lang="en-BE"/>
              <a:t>v</a:t>
            </a:r>
            <a:r>
              <a:rPr lang="nl-BE"/>
              <a:t>i</a:t>
            </a:r>
            <a:r>
              <a:rPr lang="en-BE"/>
              <a:t>d</a:t>
            </a:r>
            <a:r>
              <a:rPr lang="nl-BE"/>
              <a:t>e</a:t>
            </a:r>
            <a:r>
              <a:rPr lang="en-BE"/>
              <a:t>s stimuli for entire group</a:t>
            </a:r>
          </a:p>
          <a:p>
            <a:r>
              <a:rPr lang="en-BE"/>
              <a:t>Motion capture allows to track 8+ par</a:t>
            </a:r>
            <a:r>
              <a:rPr lang="nl-BE"/>
              <a:t>t</a:t>
            </a:r>
            <a:r>
              <a:rPr lang="en-BE"/>
              <a:t>i</a:t>
            </a:r>
            <a:r>
              <a:rPr lang="nl-BE"/>
              <a:t>c</a:t>
            </a:r>
            <a:r>
              <a:rPr lang="en-BE"/>
              <a:t>i</a:t>
            </a:r>
            <a:r>
              <a:rPr lang="nl-BE"/>
              <a:t>p</a:t>
            </a:r>
            <a:r>
              <a:rPr lang="en-BE"/>
              <a:t>a</a:t>
            </a:r>
            <a:r>
              <a:rPr lang="nl-BE"/>
              <a:t>n</a:t>
            </a:r>
            <a:r>
              <a:rPr lang="en-BE"/>
              <a:t>t</a:t>
            </a:r>
            <a:r>
              <a:rPr lang="nl-BE"/>
              <a:t>s</a:t>
            </a:r>
            <a:endParaRPr lang="en-BE"/>
          </a:p>
          <a:p>
            <a:r>
              <a:rPr lang="en-BE"/>
              <a:t>Combining technologies generates group VR/AR experiences</a:t>
            </a:r>
          </a:p>
          <a:p>
            <a:endParaRPr lang="en-BE"/>
          </a:p>
          <a:p>
            <a:r>
              <a:rPr lang="en-BE"/>
              <a:t>Groups </a:t>
            </a:r>
            <a:r>
              <a:rPr lang="nl-BE"/>
              <a:t>c</a:t>
            </a:r>
            <a:r>
              <a:rPr lang="en-BE"/>
              <a:t>a</a:t>
            </a:r>
            <a:r>
              <a:rPr lang="nl-BE"/>
              <a:t>n</a:t>
            </a:r>
            <a:r>
              <a:rPr lang="en-BE"/>
              <a:t> </a:t>
            </a:r>
            <a:r>
              <a:rPr lang="nl-BE"/>
              <a:t>b</a:t>
            </a:r>
            <a:r>
              <a:rPr lang="en-BE"/>
              <a:t>e a bunch o</a:t>
            </a:r>
            <a:r>
              <a:rPr lang="nl-BE"/>
              <a:t>f</a:t>
            </a:r>
            <a:r>
              <a:rPr lang="en-BE"/>
              <a:t> </a:t>
            </a:r>
            <a:r>
              <a:rPr lang="nl-BE"/>
              <a:t>r</a:t>
            </a:r>
            <a:r>
              <a:rPr lang="en-BE"/>
              <a:t>a</a:t>
            </a:r>
            <a:r>
              <a:rPr lang="nl-BE"/>
              <a:t>n</a:t>
            </a:r>
            <a:r>
              <a:rPr lang="en-BE"/>
              <a:t>d</a:t>
            </a:r>
            <a:r>
              <a:rPr lang="nl-BE"/>
              <a:t>o</a:t>
            </a:r>
            <a:r>
              <a:rPr lang="en-BE"/>
              <a:t>m people, </a:t>
            </a:r>
            <a:r>
              <a:rPr lang="nl-BE"/>
              <a:t>a</a:t>
            </a:r>
            <a:r>
              <a:rPr lang="en-BE"/>
              <a:t> </a:t>
            </a:r>
            <a:r>
              <a:rPr lang="nl-BE"/>
              <a:t>b</a:t>
            </a:r>
            <a:r>
              <a:rPr lang="en-BE"/>
              <a:t>a</a:t>
            </a:r>
            <a:r>
              <a:rPr lang="nl-BE"/>
              <a:t>n</a:t>
            </a:r>
            <a:r>
              <a:rPr lang="en-BE"/>
              <a:t>d, </a:t>
            </a:r>
            <a:r>
              <a:rPr lang="nl-BE"/>
              <a:t>a</a:t>
            </a:r>
            <a:r>
              <a:rPr lang="en-BE"/>
              <a:t> </a:t>
            </a:r>
            <a:r>
              <a:rPr lang="nl-BE"/>
              <a:t>t</a:t>
            </a:r>
            <a:r>
              <a:rPr lang="en-BE"/>
              <a:t>o</a:t>
            </a:r>
            <a:r>
              <a:rPr lang="nl-BE"/>
              <a:t>u</a:t>
            </a:r>
            <a:r>
              <a:rPr lang="en-BE"/>
              <a:t>r </a:t>
            </a:r>
            <a:r>
              <a:rPr lang="nl-BE"/>
              <a:t>g</a:t>
            </a:r>
            <a:r>
              <a:rPr lang="en-BE"/>
              <a:t>r</a:t>
            </a:r>
            <a:r>
              <a:rPr lang="nl-BE"/>
              <a:t>o</a:t>
            </a:r>
            <a:r>
              <a:rPr lang="en-BE"/>
              <a:t>u</a:t>
            </a:r>
            <a:r>
              <a:rPr lang="nl-BE"/>
              <a:t>p</a:t>
            </a:r>
            <a:r>
              <a:rPr lang="en-BE"/>
              <a:t> </a:t>
            </a:r>
            <a:r>
              <a:rPr lang="nl-BE"/>
              <a:t>f</a:t>
            </a:r>
            <a:r>
              <a:rPr lang="en-BE"/>
              <a:t>o</a:t>
            </a:r>
            <a:r>
              <a:rPr lang="nl-BE"/>
              <a:t>r</a:t>
            </a:r>
            <a:r>
              <a:rPr lang="en-BE"/>
              <a:t> </a:t>
            </a:r>
            <a:r>
              <a:rPr lang="nl-BE"/>
              <a:t>a</a:t>
            </a:r>
            <a:r>
              <a:rPr lang="en-BE"/>
              <a:t> </a:t>
            </a:r>
            <a:r>
              <a:rPr lang="nl-BE"/>
              <a:t>m</a:t>
            </a:r>
            <a:r>
              <a:rPr lang="en-BE"/>
              <a:t>u</a:t>
            </a:r>
            <a:r>
              <a:rPr lang="nl-BE"/>
              <a:t>s</a:t>
            </a:r>
            <a:r>
              <a:rPr lang="en-BE"/>
              <a:t>e</a:t>
            </a:r>
            <a:r>
              <a:rPr lang="nl-BE"/>
              <a:t>u</a:t>
            </a:r>
            <a:r>
              <a:rPr lang="en-BE"/>
              <a:t>m, .... </a:t>
            </a:r>
          </a:p>
          <a:p>
            <a:endParaRPr lang="en-BE"/>
          </a:p>
          <a:p>
            <a:r>
              <a:rPr lang="en-BE"/>
              <a:t>Location in the Krook adequate for finding participants</a:t>
            </a:r>
            <a:endParaRPr lang="nl-BE"/>
          </a:p>
        </p:txBody>
      </p:sp>
    </p:spTree>
    <p:extLst>
      <p:ext uri="{BB962C8B-B14F-4D97-AF65-F5344CB8AC3E}">
        <p14:creationId xmlns:p14="http://schemas.microsoft.com/office/powerpoint/2010/main" val="797257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B168-ADEF-4F01-A5E8-F5A1DAD3106B}"/>
              </a:ext>
            </a:extLst>
          </p:cNvPr>
          <p:cNvSpPr>
            <a:spLocks noGrp="1"/>
          </p:cNvSpPr>
          <p:nvPr>
            <p:ph type="title"/>
          </p:nvPr>
        </p:nvSpPr>
        <p:spPr/>
        <p:txBody>
          <a:bodyPr>
            <a:normAutofit/>
          </a:bodyPr>
          <a:lstStyle/>
          <a:p>
            <a:r>
              <a:rPr lang="en-BE"/>
              <a:t>T</a:t>
            </a:r>
            <a:r>
              <a:rPr lang="nl-BE"/>
              <a:t>h</a:t>
            </a:r>
            <a:r>
              <a:rPr lang="en-BE"/>
              <a:t>e </a:t>
            </a:r>
            <a:r>
              <a:rPr lang="nl-BE"/>
              <a:t>p</a:t>
            </a:r>
            <a:r>
              <a:rPr lang="en-BE"/>
              <a:t>o</a:t>
            </a:r>
            <a:r>
              <a:rPr lang="nl-BE"/>
              <a:t>w</a:t>
            </a:r>
            <a:r>
              <a:rPr lang="en-BE"/>
              <a:t>e</a:t>
            </a:r>
            <a:r>
              <a:rPr lang="nl-BE"/>
              <a:t>r</a:t>
            </a:r>
            <a:r>
              <a:rPr lang="en-BE"/>
              <a:t> </a:t>
            </a:r>
            <a:r>
              <a:rPr lang="nl-BE"/>
              <a:t>o</a:t>
            </a:r>
            <a:r>
              <a:rPr lang="en-BE"/>
              <a:t>f </a:t>
            </a:r>
            <a:r>
              <a:rPr lang="nl-BE"/>
              <a:t>t</a:t>
            </a:r>
            <a:r>
              <a:rPr lang="en-BE"/>
              <a:t>h</a:t>
            </a:r>
            <a:r>
              <a:rPr lang="nl-BE"/>
              <a:t>e</a:t>
            </a:r>
            <a:r>
              <a:rPr lang="en-BE"/>
              <a:t> </a:t>
            </a:r>
            <a:r>
              <a:rPr lang="nl-BE"/>
              <a:t>l</a:t>
            </a:r>
            <a:r>
              <a:rPr lang="en-BE"/>
              <a:t>a</a:t>
            </a:r>
            <a:r>
              <a:rPr lang="nl-BE"/>
              <a:t>b</a:t>
            </a:r>
            <a:br>
              <a:rPr lang="en-BE"/>
            </a:br>
            <a:r>
              <a:rPr lang="en-BE" sz="2700"/>
              <a:t>C</a:t>
            </a:r>
            <a:r>
              <a:rPr lang="nl-BE" sz="2700"/>
              <a:t>o</a:t>
            </a:r>
            <a:r>
              <a:rPr lang="en-BE" sz="2700"/>
              <a:t>m</a:t>
            </a:r>
            <a:r>
              <a:rPr lang="nl-BE" sz="2700"/>
              <a:t>b</a:t>
            </a:r>
            <a:r>
              <a:rPr lang="en-BE" sz="2700"/>
              <a:t>i</a:t>
            </a:r>
            <a:r>
              <a:rPr lang="nl-BE" sz="2700"/>
              <a:t>n</a:t>
            </a:r>
            <a:r>
              <a:rPr lang="en-BE" sz="2700"/>
              <a:t>i</a:t>
            </a:r>
            <a:r>
              <a:rPr lang="nl-BE" sz="2700"/>
              <a:t>n</a:t>
            </a:r>
            <a:r>
              <a:rPr lang="en-BE" sz="2700"/>
              <a:t>g </a:t>
            </a:r>
            <a:r>
              <a:rPr lang="nl-BE" sz="2700"/>
              <a:t>a</a:t>
            </a:r>
            <a:r>
              <a:rPr lang="en-BE" sz="2700"/>
              <a:t>l</a:t>
            </a:r>
            <a:r>
              <a:rPr lang="nl-BE" sz="2700"/>
              <a:t>l</a:t>
            </a:r>
            <a:r>
              <a:rPr lang="en-BE" sz="2700"/>
              <a:t> </a:t>
            </a:r>
            <a:r>
              <a:rPr lang="nl-BE" sz="2700"/>
              <a:t>t</a:t>
            </a:r>
            <a:r>
              <a:rPr lang="en-BE" sz="2700"/>
              <a:t>e</a:t>
            </a:r>
            <a:r>
              <a:rPr lang="nl-BE" sz="2700"/>
              <a:t>c</a:t>
            </a:r>
            <a:r>
              <a:rPr lang="en-BE" sz="2700"/>
              <a:t>h</a:t>
            </a:r>
            <a:r>
              <a:rPr lang="nl-BE" sz="2700"/>
              <a:t>n</a:t>
            </a:r>
            <a:r>
              <a:rPr lang="en-BE" sz="2700"/>
              <a:t>o</a:t>
            </a:r>
            <a:r>
              <a:rPr lang="nl-BE" sz="2700"/>
              <a:t>l</a:t>
            </a:r>
            <a:r>
              <a:rPr lang="en-BE" sz="2700"/>
              <a:t>o</a:t>
            </a:r>
            <a:r>
              <a:rPr lang="nl-BE" sz="2700"/>
              <a:t>g</a:t>
            </a:r>
            <a:r>
              <a:rPr lang="en-BE" sz="2700"/>
              <a:t>i</a:t>
            </a:r>
            <a:r>
              <a:rPr lang="nl-BE" sz="2700"/>
              <a:t>e</a:t>
            </a:r>
            <a:r>
              <a:rPr lang="en-BE" sz="2700"/>
              <a:t>s allows us to create </a:t>
            </a:r>
            <a:r>
              <a:rPr lang="nl-BE" sz="2700"/>
              <a:t>d</a:t>
            </a:r>
            <a:r>
              <a:rPr lang="en-BE" sz="2700"/>
              <a:t>i</a:t>
            </a:r>
            <a:r>
              <a:rPr lang="nl-BE" sz="2700"/>
              <a:t>v</a:t>
            </a:r>
            <a:r>
              <a:rPr lang="en-BE" sz="2700"/>
              <a:t>e</a:t>
            </a:r>
            <a:r>
              <a:rPr lang="nl-BE" sz="2700"/>
              <a:t>r</a:t>
            </a:r>
            <a:r>
              <a:rPr lang="en-BE" sz="2700"/>
              <a:t>s</a:t>
            </a:r>
            <a:r>
              <a:rPr lang="nl-BE" sz="2700"/>
              <a:t>e</a:t>
            </a:r>
            <a:r>
              <a:rPr lang="en-BE" sz="2700"/>
              <a:t> </a:t>
            </a:r>
            <a:r>
              <a:rPr lang="nl-BE" sz="2700"/>
              <a:t>i</a:t>
            </a:r>
            <a:r>
              <a:rPr lang="en-BE" sz="2700"/>
              <a:t>mmersive scenarios</a:t>
            </a:r>
            <a:endParaRPr lang="nl-BE"/>
          </a:p>
        </p:txBody>
      </p:sp>
      <p:pic>
        <p:nvPicPr>
          <p:cNvPr id="8196" name="Picture 4" descr="Image result for tomorrowland">
            <a:extLst>
              <a:ext uri="{FF2B5EF4-FFF2-40B4-BE49-F238E27FC236}">
                <a16:creationId xmlns:a16="http://schemas.microsoft.com/office/drawing/2014/main" id="{1A9D0970-0AD9-4E59-AFD7-E09FDB3CC28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3896" y="4652456"/>
            <a:ext cx="3729230" cy="209769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architecture">
            <a:extLst>
              <a:ext uri="{FF2B5EF4-FFF2-40B4-BE49-F238E27FC236}">
                <a16:creationId xmlns:a16="http://schemas.microsoft.com/office/drawing/2014/main" id="{10EBFDC3-E79F-4296-9CA8-72F9CAFC860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0372" y="4659376"/>
            <a:ext cx="3104077" cy="206615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music band">
            <a:extLst>
              <a:ext uri="{FF2B5EF4-FFF2-40B4-BE49-F238E27FC236}">
                <a16:creationId xmlns:a16="http://schemas.microsoft.com/office/drawing/2014/main" id="{A5F6E49E-A586-40CF-83E1-CF53A324D3F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02375" y="1690688"/>
            <a:ext cx="5097043" cy="21914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98F72F6-B996-422E-AC8E-8294A80CD8F9}"/>
              </a:ext>
            </a:extLst>
          </p:cNvPr>
          <p:cNvSpPr/>
          <p:nvPr/>
        </p:nvSpPr>
        <p:spPr>
          <a:xfrm>
            <a:off x="10105053" y="1774663"/>
            <a:ext cx="830425" cy="2162855"/>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202" name="Picture 10" descr="Image result for museum">
            <a:extLst>
              <a:ext uri="{FF2B5EF4-FFF2-40B4-BE49-F238E27FC236}">
                <a16:creationId xmlns:a16="http://schemas.microsoft.com/office/drawing/2014/main" id="{0AAC55D2-E349-4616-AD6A-D44102F7668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20269" y="4681497"/>
            <a:ext cx="3930539" cy="20686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633C93-AE1C-410A-8A01-C36CEF476302}"/>
              </a:ext>
            </a:extLst>
          </p:cNvPr>
          <p:cNvSpPr/>
          <p:nvPr/>
        </p:nvSpPr>
        <p:spPr>
          <a:xfrm>
            <a:off x="312445" y="4283124"/>
            <a:ext cx="3827523" cy="369332"/>
          </a:xfrm>
          <a:prstGeom prst="rect">
            <a:avLst/>
          </a:prstGeom>
        </p:spPr>
        <p:txBody>
          <a:bodyPr wrap="none">
            <a:spAutoFit/>
          </a:bodyPr>
          <a:lstStyle/>
          <a:p>
            <a:r>
              <a:rPr lang="en-BE"/>
              <a:t>Study </a:t>
            </a:r>
            <a:r>
              <a:rPr lang="nl-BE"/>
              <a:t>g</a:t>
            </a:r>
            <a:r>
              <a:rPr lang="en-BE"/>
              <a:t>r</a:t>
            </a:r>
            <a:r>
              <a:rPr lang="nl-BE"/>
              <a:t>o</a:t>
            </a:r>
            <a:r>
              <a:rPr lang="en-BE"/>
              <a:t>u</a:t>
            </a:r>
            <a:r>
              <a:rPr lang="nl-BE"/>
              <a:t>p</a:t>
            </a:r>
            <a:r>
              <a:rPr lang="en-BE"/>
              <a:t> </a:t>
            </a:r>
            <a:r>
              <a:rPr lang="nl-BE"/>
              <a:t>i</a:t>
            </a:r>
            <a:r>
              <a:rPr lang="en-BE"/>
              <a:t>n</a:t>
            </a:r>
            <a:r>
              <a:rPr lang="nl-BE"/>
              <a:t>t</a:t>
            </a:r>
            <a:r>
              <a:rPr lang="en-BE"/>
              <a:t>e</a:t>
            </a:r>
            <a:r>
              <a:rPr lang="nl-BE"/>
              <a:t>r</a:t>
            </a:r>
            <a:r>
              <a:rPr lang="en-BE"/>
              <a:t>a</a:t>
            </a:r>
            <a:r>
              <a:rPr lang="nl-BE"/>
              <a:t>c</a:t>
            </a:r>
            <a:r>
              <a:rPr lang="en-BE"/>
              <a:t>t</a:t>
            </a:r>
            <a:r>
              <a:rPr lang="nl-BE"/>
              <a:t>i</a:t>
            </a:r>
            <a:r>
              <a:rPr lang="en-BE"/>
              <a:t>o</a:t>
            </a:r>
            <a:r>
              <a:rPr lang="nl-BE"/>
              <a:t>n</a:t>
            </a:r>
            <a:r>
              <a:rPr lang="en-BE"/>
              <a:t>, eg on festivals</a:t>
            </a:r>
            <a:endParaRPr lang="nl-BE"/>
          </a:p>
        </p:txBody>
      </p:sp>
      <p:sp>
        <p:nvSpPr>
          <p:cNvPr id="11" name="Rectangle 10">
            <a:extLst>
              <a:ext uri="{FF2B5EF4-FFF2-40B4-BE49-F238E27FC236}">
                <a16:creationId xmlns:a16="http://schemas.microsoft.com/office/drawing/2014/main" id="{3BBB41E0-C7D8-4FC1-B535-07698CE34639}"/>
              </a:ext>
            </a:extLst>
          </p:cNvPr>
          <p:cNvSpPr/>
          <p:nvPr/>
        </p:nvSpPr>
        <p:spPr>
          <a:xfrm>
            <a:off x="4473035" y="4283124"/>
            <a:ext cx="3158750" cy="369332"/>
          </a:xfrm>
          <a:prstGeom prst="rect">
            <a:avLst/>
          </a:prstGeom>
        </p:spPr>
        <p:txBody>
          <a:bodyPr wrap="none">
            <a:spAutoFit/>
          </a:bodyPr>
          <a:lstStyle/>
          <a:p>
            <a:r>
              <a:rPr lang="nl-BE"/>
              <a:t>E</a:t>
            </a:r>
            <a:r>
              <a:rPr lang="en-BE"/>
              <a:t>m</a:t>
            </a:r>
            <a:r>
              <a:rPr lang="nl-BE"/>
              <a:t>u</a:t>
            </a:r>
            <a:r>
              <a:rPr lang="en-BE"/>
              <a:t>l</a:t>
            </a:r>
            <a:r>
              <a:rPr lang="nl-BE"/>
              <a:t>a</a:t>
            </a:r>
            <a:r>
              <a:rPr lang="en-BE"/>
              <a:t>t</a:t>
            </a:r>
            <a:r>
              <a:rPr lang="nl-BE"/>
              <a:t>i</a:t>
            </a:r>
            <a:r>
              <a:rPr lang="en-BE"/>
              <a:t>n</a:t>
            </a:r>
            <a:r>
              <a:rPr lang="nl-BE"/>
              <a:t>g</a:t>
            </a:r>
            <a:r>
              <a:rPr lang="en-BE"/>
              <a:t> </a:t>
            </a:r>
            <a:r>
              <a:rPr lang="nl-BE"/>
              <a:t>a</a:t>
            </a:r>
            <a:r>
              <a:rPr lang="en-BE"/>
              <a:t>c</a:t>
            </a:r>
            <a:r>
              <a:rPr lang="nl-BE"/>
              <a:t>o</a:t>
            </a:r>
            <a:r>
              <a:rPr lang="en-BE"/>
              <a:t>u</a:t>
            </a:r>
            <a:r>
              <a:rPr lang="nl-BE"/>
              <a:t>s</a:t>
            </a:r>
            <a:r>
              <a:rPr lang="en-BE"/>
              <a:t>t</a:t>
            </a:r>
            <a:r>
              <a:rPr lang="nl-BE"/>
              <a:t>i</a:t>
            </a:r>
            <a:r>
              <a:rPr lang="en-BE"/>
              <a:t>c</a:t>
            </a:r>
            <a:r>
              <a:rPr lang="nl-BE"/>
              <a:t>s</a:t>
            </a:r>
            <a:r>
              <a:rPr lang="en-BE"/>
              <a:t> </a:t>
            </a:r>
            <a:r>
              <a:rPr lang="nl-BE"/>
              <a:t>o</a:t>
            </a:r>
            <a:r>
              <a:rPr lang="en-BE"/>
              <a:t>f </a:t>
            </a:r>
            <a:r>
              <a:rPr lang="nl-BE"/>
              <a:t>a</a:t>
            </a:r>
            <a:r>
              <a:rPr lang="en-BE"/>
              <a:t> </a:t>
            </a:r>
            <a:r>
              <a:rPr lang="nl-BE"/>
              <a:t>t</a:t>
            </a:r>
            <a:r>
              <a:rPr lang="en-BE"/>
              <a:t>e</a:t>
            </a:r>
            <a:r>
              <a:rPr lang="nl-BE"/>
              <a:t>m</a:t>
            </a:r>
            <a:r>
              <a:rPr lang="en-BE"/>
              <a:t>p</a:t>
            </a:r>
            <a:r>
              <a:rPr lang="nl-BE"/>
              <a:t>l</a:t>
            </a:r>
            <a:r>
              <a:rPr lang="en-BE"/>
              <a:t>e</a:t>
            </a:r>
            <a:endParaRPr lang="nl-BE"/>
          </a:p>
        </p:txBody>
      </p:sp>
      <p:sp>
        <p:nvSpPr>
          <p:cNvPr id="12" name="Rectangle 11">
            <a:extLst>
              <a:ext uri="{FF2B5EF4-FFF2-40B4-BE49-F238E27FC236}">
                <a16:creationId xmlns:a16="http://schemas.microsoft.com/office/drawing/2014/main" id="{03386831-778F-47B1-B939-9207762E1A60}"/>
              </a:ext>
            </a:extLst>
          </p:cNvPr>
          <p:cNvSpPr/>
          <p:nvPr/>
        </p:nvSpPr>
        <p:spPr>
          <a:xfrm>
            <a:off x="8403719" y="4283124"/>
            <a:ext cx="3788281" cy="369332"/>
          </a:xfrm>
          <a:prstGeom prst="rect">
            <a:avLst/>
          </a:prstGeom>
        </p:spPr>
        <p:txBody>
          <a:bodyPr wrap="none">
            <a:spAutoFit/>
          </a:bodyPr>
          <a:lstStyle/>
          <a:p>
            <a:r>
              <a:rPr lang="nl-BE"/>
              <a:t>T</a:t>
            </a:r>
            <a:r>
              <a:rPr lang="en-BE"/>
              <a:t>e</a:t>
            </a:r>
            <a:r>
              <a:rPr lang="nl-BE"/>
              <a:t>s</a:t>
            </a:r>
            <a:r>
              <a:rPr lang="en-BE"/>
              <a:t>t</a:t>
            </a:r>
            <a:r>
              <a:rPr lang="nl-BE"/>
              <a:t>i</a:t>
            </a:r>
            <a:r>
              <a:rPr lang="en-BE"/>
              <a:t>n</a:t>
            </a:r>
            <a:r>
              <a:rPr lang="nl-BE"/>
              <a:t>g</a:t>
            </a:r>
            <a:r>
              <a:rPr lang="en-BE"/>
              <a:t> </a:t>
            </a:r>
            <a:r>
              <a:rPr lang="nl-BE"/>
              <a:t>g</a:t>
            </a:r>
            <a:r>
              <a:rPr lang="en-BE"/>
              <a:t>a</a:t>
            </a:r>
            <a:r>
              <a:rPr lang="nl-BE"/>
              <a:t>l</a:t>
            </a:r>
            <a:r>
              <a:rPr lang="en-BE"/>
              <a:t>l</a:t>
            </a:r>
            <a:r>
              <a:rPr lang="nl-BE"/>
              <a:t>e</a:t>
            </a:r>
            <a:r>
              <a:rPr lang="en-BE"/>
              <a:t>r</a:t>
            </a:r>
            <a:r>
              <a:rPr lang="nl-BE"/>
              <a:t>y</a:t>
            </a:r>
            <a:r>
              <a:rPr lang="en-BE"/>
              <a:t> ideas or audience study</a:t>
            </a:r>
            <a:endParaRPr lang="nl-BE"/>
          </a:p>
        </p:txBody>
      </p:sp>
      <p:sp>
        <p:nvSpPr>
          <p:cNvPr id="13" name="Rectangle 12">
            <a:extLst>
              <a:ext uri="{FF2B5EF4-FFF2-40B4-BE49-F238E27FC236}">
                <a16:creationId xmlns:a16="http://schemas.microsoft.com/office/drawing/2014/main" id="{DF83ACE3-CC62-4754-83C6-8AB0E515E6E3}"/>
              </a:ext>
            </a:extLst>
          </p:cNvPr>
          <p:cNvSpPr/>
          <p:nvPr/>
        </p:nvSpPr>
        <p:spPr>
          <a:xfrm>
            <a:off x="7356755" y="3752852"/>
            <a:ext cx="3942426" cy="369332"/>
          </a:xfrm>
          <a:prstGeom prst="rect">
            <a:avLst/>
          </a:prstGeom>
        </p:spPr>
        <p:txBody>
          <a:bodyPr wrap="none">
            <a:spAutoFit/>
          </a:bodyPr>
          <a:lstStyle/>
          <a:p>
            <a:r>
              <a:rPr lang="nl-BE"/>
              <a:t>H</a:t>
            </a:r>
            <a:r>
              <a:rPr lang="en-BE"/>
              <a:t>a</a:t>
            </a:r>
            <a:r>
              <a:rPr lang="nl-BE"/>
              <a:t>v</a:t>
            </a:r>
            <a:r>
              <a:rPr lang="en-BE"/>
              <a:t>i</a:t>
            </a:r>
            <a:r>
              <a:rPr lang="nl-BE"/>
              <a:t>n</a:t>
            </a:r>
            <a:r>
              <a:rPr lang="en-BE"/>
              <a:t>g </a:t>
            </a:r>
            <a:r>
              <a:rPr lang="nl-BE"/>
              <a:t>a</a:t>
            </a:r>
            <a:r>
              <a:rPr lang="en-BE"/>
              <a:t> </a:t>
            </a:r>
            <a:r>
              <a:rPr lang="nl-BE"/>
              <a:t>b</a:t>
            </a:r>
            <a:r>
              <a:rPr lang="en-BE"/>
              <a:t>a</a:t>
            </a:r>
            <a:r>
              <a:rPr lang="nl-BE"/>
              <a:t>n</a:t>
            </a:r>
            <a:r>
              <a:rPr lang="en-BE"/>
              <a:t>d </a:t>
            </a:r>
            <a:r>
              <a:rPr lang="nl-BE"/>
              <a:t>p</a:t>
            </a:r>
            <a:r>
              <a:rPr lang="en-BE"/>
              <a:t>l</a:t>
            </a:r>
            <a:r>
              <a:rPr lang="nl-BE"/>
              <a:t>a</a:t>
            </a:r>
            <a:r>
              <a:rPr lang="en-BE"/>
              <a:t>y in different locations</a:t>
            </a:r>
            <a:endParaRPr lang="nl-BE"/>
          </a:p>
        </p:txBody>
      </p:sp>
      <p:pic>
        <p:nvPicPr>
          <p:cNvPr id="8204" name="Picture 12" descr="Image result for lam gods gent">
            <a:extLst>
              <a:ext uri="{FF2B5EF4-FFF2-40B4-BE49-F238E27FC236}">
                <a16:creationId xmlns:a16="http://schemas.microsoft.com/office/drawing/2014/main" id="{8034147C-B727-42C5-9B8F-39396CABBF6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3896" y="1568543"/>
            <a:ext cx="2955012" cy="206865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BE45BEA-C27C-41C9-A324-B90E28491E5C}"/>
              </a:ext>
            </a:extLst>
          </p:cNvPr>
          <p:cNvSpPr/>
          <p:nvPr/>
        </p:nvSpPr>
        <p:spPr>
          <a:xfrm>
            <a:off x="575375" y="3586978"/>
            <a:ext cx="2736989" cy="646331"/>
          </a:xfrm>
          <a:prstGeom prst="rect">
            <a:avLst/>
          </a:prstGeom>
        </p:spPr>
        <p:txBody>
          <a:bodyPr wrap="square">
            <a:spAutoFit/>
          </a:bodyPr>
          <a:lstStyle/>
          <a:p>
            <a:pPr algn="ctr"/>
            <a:r>
              <a:rPr lang="nl-BE"/>
              <a:t>I</a:t>
            </a:r>
            <a:r>
              <a:rPr lang="en-BE"/>
              <a:t>n</a:t>
            </a:r>
            <a:r>
              <a:rPr lang="nl-BE"/>
              <a:t>t</a:t>
            </a:r>
            <a:r>
              <a:rPr lang="en-BE"/>
              <a:t>e</a:t>
            </a:r>
            <a:r>
              <a:rPr lang="nl-BE"/>
              <a:t>r</a:t>
            </a:r>
            <a:r>
              <a:rPr lang="en-BE"/>
              <a:t>a</a:t>
            </a:r>
            <a:r>
              <a:rPr lang="nl-BE"/>
              <a:t>c</a:t>
            </a:r>
            <a:r>
              <a:rPr lang="en-BE"/>
              <a:t>t</a:t>
            </a:r>
            <a:r>
              <a:rPr lang="nl-BE"/>
              <a:t>i</a:t>
            </a:r>
            <a:r>
              <a:rPr lang="en-BE"/>
              <a:t>v</a:t>
            </a:r>
            <a:r>
              <a:rPr lang="nl-BE"/>
              <a:t>e</a:t>
            </a:r>
            <a:r>
              <a:rPr lang="en-BE"/>
              <a:t> </a:t>
            </a:r>
            <a:r>
              <a:rPr lang="nl-BE"/>
              <a:t>p</a:t>
            </a:r>
            <a:r>
              <a:rPr lang="en-BE"/>
              <a:t>a</a:t>
            </a:r>
            <a:r>
              <a:rPr lang="nl-BE"/>
              <a:t>i</a:t>
            </a:r>
            <a:r>
              <a:rPr lang="en-BE"/>
              <a:t>n</a:t>
            </a:r>
            <a:r>
              <a:rPr lang="nl-BE"/>
              <a:t>t</a:t>
            </a:r>
            <a:r>
              <a:rPr lang="en-BE"/>
              <a:t>i</a:t>
            </a:r>
            <a:r>
              <a:rPr lang="nl-BE"/>
              <a:t>n</a:t>
            </a:r>
            <a:r>
              <a:rPr lang="en-BE"/>
              <a:t>g</a:t>
            </a:r>
            <a:r>
              <a:rPr lang="nl-BE"/>
              <a:t>s</a:t>
            </a:r>
            <a:r>
              <a:rPr lang="en-BE"/>
              <a:t> </a:t>
            </a:r>
            <a:r>
              <a:rPr lang="nl-BE"/>
              <a:t>o</a:t>
            </a:r>
            <a:r>
              <a:rPr lang="en-BE"/>
              <a:t>r </a:t>
            </a:r>
          </a:p>
          <a:p>
            <a:pPr algn="ctr"/>
            <a:r>
              <a:rPr lang="nl-BE"/>
              <a:t>b</a:t>
            </a:r>
            <a:r>
              <a:rPr lang="en-BE"/>
              <a:t>e</a:t>
            </a:r>
            <a:r>
              <a:rPr lang="nl-BE"/>
              <a:t>h</a:t>
            </a:r>
            <a:r>
              <a:rPr lang="en-BE"/>
              <a:t>a</a:t>
            </a:r>
            <a:r>
              <a:rPr lang="nl-BE"/>
              <a:t>v</a:t>
            </a:r>
            <a:r>
              <a:rPr lang="en-BE"/>
              <a:t>iour study</a:t>
            </a:r>
            <a:endParaRPr lang="nl-BE"/>
          </a:p>
        </p:txBody>
      </p:sp>
      <p:pic>
        <p:nvPicPr>
          <p:cNvPr id="8206" name="Picture 14" descr="Image result for group interaction concert">
            <a:extLst>
              <a:ext uri="{FF2B5EF4-FFF2-40B4-BE49-F238E27FC236}">
                <a16:creationId xmlns:a16="http://schemas.microsoft.com/office/drawing/2014/main" id="{7548CBE4-CD89-4647-9838-B1B3A678E16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793212" y="1573208"/>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706E869-2352-4FE2-BC4D-7DD4F30FFDF8}"/>
              </a:ext>
            </a:extLst>
          </p:cNvPr>
          <p:cNvSpPr/>
          <p:nvPr/>
        </p:nvSpPr>
        <p:spPr>
          <a:xfrm>
            <a:off x="3853467" y="3170217"/>
            <a:ext cx="2736989" cy="369332"/>
          </a:xfrm>
          <a:prstGeom prst="rect">
            <a:avLst/>
          </a:prstGeom>
        </p:spPr>
        <p:txBody>
          <a:bodyPr wrap="square">
            <a:spAutoFit/>
          </a:bodyPr>
          <a:lstStyle/>
          <a:p>
            <a:pPr algn="ctr"/>
            <a:r>
              <a:rPr lang="nl-BE"/>
              <a:t>G</a:t>
            </a:r>
            <a:r>
              <a:rPr lang="en-BE"/>
              <a:t>r</a:t>
            </a:r>
            <a:r>
              <a:rPr lang="nl-BE"/>
              <a:t>o</a:t>
            </a:r>
            <a:r>
              <a:rPr lang="en-BE"/>
              <a:t>u</a:t>
            </a:r>
            <a:r>
              <a:rPr lang="nl-BE"/>
              <a:t>p</a:t>
            </a:r>
            <a:r>
              <a:rPr lang="en-BE"/>
              <a:t> </a:t>
            </a:r>
            <a:r>
              <a:rPr lang="nl-BE"/>
              <a:t>i</a:t>
            </a:r>
            <a:r>
              <a:rPr lang="en-BE"/>
              <a:t>n</a:t>
            </a:r>
            <a:r>
              <a:rPr lang="nl-BE"/>
              <a:t>t</a:t>
            </a:r>
            <a:r>
              <a:rPr lang="en-BE"/>
              <a:t>e</a:t>
            </a:r>
            <a:r>
              <a:rPr lang="nl-BE"/>
              <a:t>r</a:t>
            </a:r>
            <a:r>
              <a:rPr lang="en-BE"/>
              <a:t>a</a:t>
            </a:r>
            <a:r>
              <a:rPr lang="nl-BE"/>
              <a:t>c</a:t>
            </a:r>
            <a:r>
              <a:rPr lang="en-BE"/>
              <a:t>t</a:t>
            </a:r>
            <a:r>
              <a:rPr lang="nl-BE"/>
              <a:t>i</a:t>
            </a:r>
            <a:r>
              <a:rPr lang="en-BE"/>
              <a:t>o</a:t>
            </a:r>
            <a:r>
              <a:rPr lang="nl-BE"/>
              <a:t>n</a:t>
            </a:r>
            <a:r>
              <a:rPr lang="en-BE"/>
              <a:t>  </a:t>
            </a:r>
            <a:endParaRPr lang="nl-BE"/>
          </a:p>
        </p:txBody>
      </p:sp>
    </p:spTree>
    <p:extLst>
      <p:ext uri="{BB962C8B-B14F-4D97-AF65-F5344CB8AC3E}">
        <p14:creationId xmlns:p14="http://schemas.microsoft.com/office/powerpoint/2010/main" val="1211571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65FD3-244A-4CA7-B169-5B1793540570}"/>
              </a:ext>
            </a:extLst>
          </p:cNvPr>
          <p:cNvSpPr>
            <a:spLocks noGrp="1"/>
          </p:cNvSpPr>
          <p:nvPr>
            <p:ph type="title"/>
          </p:nvPr>
        </p:nvSpPr>
        <p:spPr/>
        <p:txBody>
          <a:bodyPr/>
          <a:lstStyle/>
          <a:p>
            <a:r>
              <a:rPr lang="nl-BE"/>
              <a:t>U</a:t>
            </a:r>
            <a:r>
              <a:rPr lang="en-BE"/>
              <a:t>s</a:t>
            </a:r>
            <a:r>
              <a:rPr lang="nl-BE"/>
              <a:t>a</a:t>
            </a:r>
            <a:r>
              <a:rPr lang="en-BE"/>
              <a:t>b</a:t>
            </a:r>
            <a:r>
              <a:rPr lang="nl-BE"/>
              <a:t>i</a:t>
            </a:r>
            <a:r>
              <a:rPr lang="en-BE"/>
              <a:t>l</a:t>
            </a:r>
            <a:r>
              <a:rPr lang="nl-BE"/>
              <a:t>i</a:t>
            </a:r>
            <a:r>
              <a:rPr lang="en-BE"/>
              <a:t>t</a:t>
            </a:r>
            <a:r>
              <a:rPr lang="nl-BE"/>
              <a:t>y</a:t>
            </a:r>
            <a:r>
              <a:rPr lang="en-BE"/>
              <a:t> </a:t>
            </a:r>
            <a:r>
              <a:rPr lang="nl-BE"/>
              <a:t>o</a:t>
            </a:r>
            <a:r>
              <a:rPr lang="en-BE"/>
              <a:t>f </a:t>
            </a:r>
            <a:r>
              <a:rPr lang="nl-BE"/>
              <a:t>t</a:t>
            </a:r>
            <a:r>
              <a:rPr lang="en-BE"/>
              <a:t>he lab</a:t>
            </a:r>
            <a:endParaRPr lang="nl-BE"/>
          </a:p>
        </p:txBody>
      </p:sp>
      <p:sp>
        <p:nvSpPr>
          <p:cNvPr id="3" name="Content Placeholder 2">
            <a:extLst>
              <a:ext uri="{FF2B5EF4-FFF2-40B4-BE49-F238E27FC236}">
                <a16:creationId xmlns:a16="http://schemas.microsoft.com/office/drawing/2014/main" id="{F2CCBD03-6CC5-44D9-AA68-FA43E138EA7A}"/>
              </a:ext>
            </a:extLst>
          </p:cNvPr>
          <p:cNvSpPr>
            <a:spLocks noGrp="1"/>
          </p:cNvSpPr>
          <p:nvPr>
            <p:ph idx="1"/>
          </p:nvPr>
        </p:nvSpPr>
        <p:spPr>
          <a:xfrm>
            <a:off x="838199" y="1825625"/>
            <a:ext cx="10946363" cy="4667250"/>
          </a:xfrm>
        </p:spPr>
        <p:txBody>
          <a:bodyPr>
            <a:normAutofit/>
          </a:bodyPr>
          <a:lstStyle/>
          <a:p>
            <a:r>
              <a:rPr lang="nl-BE"/>
              <a:t>D</a:t>
            </a:r>
            <a:r>
              <a:rPr lang="en-BE"/>
              <a:t>e</a:t>
            </a:r>
            <a:r>
              <a:rPr lang="nl-BE"/>
              <a:t>s</a:t>
            </a:r>
            <a:r>
              <a:rPr lang="en-BE"/>
              <a:t>i</a:t>
            </a:r>
            <a:r>
              <a:rPr lang="nl-BE"/>
              <a:t>g</a:t>
            </a:r>
            <a:r>
              <a:rPr lang="en-BE"/>
              <a:t>n</a:t>
            </a:r>
            <a:r>
              <a:rPr lang="nl-BE"/>
              <a:t>e</a:t>
            </a:r>
            <a:r>
              <a:rPr lang="en-BE"/>
              <a:t>d </a:t>
            </a:r>
            <a:r>
              <a:rPr lang="nl-BE"/>
              <a:t>t</a:t>
            </a:r>
            <a:r>
              <a:rPr lang="en-BE"/>
              <a:t>o </a:t>
            </a:r>
            <a:r>
              <a:rPr lang="nl-BE"/>
              <a:t>q</a:t>
            </a:r>
            <a:r>
              <a:rPr lang="en-BE"/>
              <a:t>u</a:t>
            </a:r>
            <a:r>
              <a:rPr lang="nl-BE"/>
              <a:t>i</a:t>
            </a:r>
            <a:r>
              <a:rPr lang="en-BE"/>
              <a:t>c</a:t>
            </a:r>
            <a:r>
              <a:rPr lang="nl-BE"/>
              <a:t>k</a:t>
            </a:r>
            <a:r>
              <a:rPr lang="en-BE"/>
              <a:t>l</a:t>
            </a:r>
            <a:r>
              <a:rPr lang="nl-BE"/>
              <a:t>y</a:t>
            </a:r>
            <a:r>
              <a:rPr lang="en-BE"/>
              <a:t> change setups </a:t>
            </a:r>
          </a:p>
          <a:p>
            <a:r>
              <a:rPr lang="en-BE"/>
              <a:t>Flexible: trussing system, everything on w</a:t>
            </a:r>
            <a:r>
              <a:rPr lang="nl-BE"/>
              <a:t>h</a:t>
            </a:r>
            <a:r>
              <a:rPr lang="en-BE"/>
              <a:t>e</a:t>
            </a:r>
            <a:r>
              <a:rPr lang="nl-BE"/>
              <a:t>e</a:t>
            </a:r>
            <a:r>
              <a:rPr lang="en-BE"/>
              <a:t>l</a:t>
            </a:r>
            <a:r>
              <a:rPr lang="nl-BE"/>
              <a:t>s</a:t>
            </a:r>
            <a:r>
              <a:rPr lang="en-BE"/>
              <a:t>, </a:t>
            </a:r>
            <a:r>
              <a:rPr lang="nl-BE"/>
              <a:t>i</a:t>
            </a:r>
            <a:r>
              <a:rPr lang="en-BE"/>
              <a:t>n</a:t>
            </a:r>
            <a:r>
              <a:rPr lang="nl-BE"/>
              <a:t>t</a:t>
            </a:r>
            <a:r>
              <a:rPr lang="en-BE"/>
              <a:t>e</a:t>
            </a:r>
            <a:r>
              <a:rPr lang="nl-BE"/>
              <a:t>r</a:t>
            </a:r>
            <a:r>
              <a:rPr lang="en-BE"/>
              <a:t>-</a:t>
            </a:r>
            <a:r>
              <a:rPr lang="nl-BE"/>
              <a:t>l</a:t>
            </a:r>
            <a:r>
              <a:rPr lang="en-BE"/>
              <a:t>a</a:t>
            </a:r>
            <a:r>
              <a:rPr lang="nl-BE"/>
              <a:t>b</a:t>
            </a:r>
            <a:r>
              <a:rPr lang="en-BE"/>
              <a:t> </a:t>
            </a:r>
            <a:r>
              <a:rPr lang="nl-BE"/>
              <a:t>c</a:t>
            </a:r>
            <a:r>
              <a:rPr lang="en-BE"/>
              <a:t>o</a:t>
            </a:r>
            <a:r>
              <a:rPr lang="nl-BE"/>
              <a:t>m</a:t>
            </a:r>
            <a:r>
              <a:rPr lang="en-BE"/>
              <a:t>p</a:t>
            </a:r>
            <a:r>
              <a:rPr lang="nl-BE"/>
              <a:t>a</a:t>
            </a:r>
            <a:r>
              <a:rPr lang="en-BE"/>
              <a:t>t</a:t>
            </a:r>
            <a:r>
              <a:rPr lang="nl-BE"/>
              <a:t>i</a:t>
            </a:r>
            <a:r>
              <a:rPr lang="en-BE"/>
              <a:t>b</a:t>
            </a:r>
            <a:r>
              <a:rPr lang="nl-BE"/>
              <a:t>i</a:t>
            </a:r>
            <a:r>
              <a:rPr lang="en-BE"/>
              <a:t>l</a:t>
            </a:r>
            <a:r>
              <a:rPr lang="nl-BE"/>
              <a:t>i</a:t>
            </a:r>
            <a:r>
              <a:rPr lang="en-BE"/>
              <a:t>t</a:t>
            </a:r>
            <a:r>
              <a:rPr lang="nl-BE"/>
              <a:t>y</a:t>
            </a:r>
            <a:endParaRPr lang="en-BE"/>
          </a:p>
          <a:p>
            <a:r>
              <a:rPr lang="en-BE"/>
              <a:t>Open-source ideology: </a:t>
            </a:r>
            <a:r>
              <a:rPr lang="nl-BE"/>
              <a:t>d</a:t>
            </a:r>
            <a:r>
              <a:rPr lang="en-BE"/>
              <a:t>o</a:t>
            </a:r>
            <a:r>
              <a:rPr lang="nl-BE"/>
              <a:t>w</a:t>
            </a:r>
            <a:r>
              <a:rPr lang="en-BE"/>
              <a:t>n</a:t>
            </a:r>
            <a:r>
              <a:rPr lang="nl-BE"/>
              <a:t>l</a:t>
            </a:r>
            <a:r>
              <a:rPr lang="en-BE"/>
              <a:t>o</a:t>
            </a:r>
            <a:r>
              <a:rPr lang="nl-BE"/>
              <a:t>a</a:t>
            </a:r>
            <a:r>
              <a:rPr lang="en-BE"/>
              <a:t>d </a:t>
            </a:r>
            <a:r>
              <a:rPr lang="nl-BE"/>
              <a:t>s</a:t>
            </a:r>
            <a:r>
              <a:rPr lang="en-BE"/>
              <a:t>p</a:t>
            </a:r>
            <a:r>
              <a:rPr lang="nl-BE"/>
              <a:t>e</a:t>
            </a:r>
            <a:r>
              <a:rPr lang="en-BE"/>
              <a:t>c</a:t>
            </a:r>
            <a:r>
              <a:rPr lang="nl-BE"/>
              <a:t>s</a:t>
            </a:r>
            <a:r>
              <a:rPr lang="en-BE"/>
              <a:t> </a:t>
            </a:r>
            <a:r>
              <a:rPr lang="nl-BE"/>
              <a:t>o</a:t>
            </a:r>
            <a:r>
              <a:rPr lang="en-BE"/>
              <a:t>f </a:t>
            </a:r>
            <a:r>
              <a:rPr lang="nl-BE"/>
              <a:t>t</a:t>
            </a:r>
            <a:r>
              <a:rPr lang="en-BE"/>
              <a:t>h</a:t>
            </a:r>
            <a:r>
              <a:rPr lang="nl-BE"/>
              <a:t>e</a:t>
            </a:r>
            <a:r>
              <a:rPr lang="en-BE"/>
              <a:t> </a:t>
            </a:r>
            <a:r>
              <a:rPr lang="nl-BE"/>
              <a:t>l</a:t>
            </a:r>
            <a:r>
              <a:rPr lang="en-BE"/>
              <a:t>a</a:t>
            </a:r>
            <a:r>
              <a:rPr lang="nl-BE"/>
              <a:t>b</a:t>
            </a:r>
            <a:r>
              <a:rPr lang="en-BE"/>
              <a:t> </a:t>
            </a:r>
            <a:r>
              <a:rPr lang="nl-BE"/>
              <a:t>o</a:t>
            </a:r>
            <a:r>
              <a:rPr lang="en-BE"/>
              <a:t>n</a:t>
            </a:r>
            <a:r>
              <a:rPr lang="nl-BE"/>
              <a:t>l</a:t>
            </a:r>
            <a:r>
              <a:rPr lang="en-BE"/>
              <a:t>i</a:t>
            </a:r>
            <a:r>
              <a:rPr lang="nl-BE"/>
              <a:t>n</a:t>
            </a:r>
            <a:r>
              <a:rPr lang="en-BE"/>
              <a:t>e</a:t>
            </a:r>
          </a:p>
          <a:p>
            <a:r>
              <a:rPr lang="en-BE"/>
              <a:t>Fol</a:t>
            </a:r>
            <a:r>
              <a:rPr lang="nl-BE"/>
              <a:t>l</a:t>
            </a:r>
            <a:r>
              <a:rPr lang="en-BE"/>
              <a:t>o</a:t>
            </a:r>
            <a:r>
              <a:rPr lang="nl-BE"/>
              <a:t>w</a:t>
            </a:r>
            <a:r>
              <a:rPr lang="en-BE"/>
              <a:t>i</a:t>
            </a:r>
            <a:r>
              <a:rPr lang="nl-BE"/>
              <a:t>n</a:t>
            </a:r>
            <a:r>
              <a:rPr lang="en-BE"/>
              <a:t>g </a:t>
            </a:r>
            <a:r>
              <a:rPr lang="nl-BE"/>
              <a:t>t</a:t>
            </a:r>
            <a:r>
              <a:rPr lang="en-BE"/>
              <a:t>h</a:t>
            </a:r>
            <a:r>
              <a:rPr lang="nl-BE"/>
              <a:t>e</a:t>
            </a:r>
            <a:r>
              <a:rPr lang="en-BE"/>
              <a:t> </a:t>
            </a:r>
            <a:r>
              <a:rPr lang="nl-BE"/>
              <a:t>n</a:t>
            </a:r>
            <a:r>
              <a:rPr lang="en-BE"/>
              <a:t>e</a:t>
            </a:r>
            <a:r>
              <a:rPr lang="nl-BE"/>
              <a:t>w</a:t>
            </a:r>
            <a:r>
              <a:rPr lang="en-BE"/>
              <a:t> </a:t>
            </a:r>
            <a:r>
              <a:rPr lang="nl-BE"/>
              <a:t>G</a:t>
            </a:r>
            <a:r>
              <a:rPr lang="en-BE"/>
              <a:t>D</a:t>
            </a:r>
            <a:r>
              <a:rPr lang="nl-BE"/>
              <a:t>P</a:t>
            </a:r>
            <a:r>
              <a:rPr lang="en-BE"/>
              <a:t>R </a:t>
            </a:r>
            <a:r>
              <a:rPr lang="nl-BE"/>
              <a:t>E</a:t>
            </a:r>
            <a:r>
              <a:rPr lang="en-BE"/>
              <a:t>U </a:t>
            </a:r>
            <a:r>
              <a:rPr lang="nl-BE"/>
              <a:t>r</a:t>
            </a:r>
            <a:r>
              <a:rPr lang="en-BE"/>
              <a:t>ules </a:t>
            </a:r>
            <a:r>
              <a:rPr lang="nl-BE"/>
              <a:t>f</a:t>
            </a:r>
            <a:r>
              <a:rPr lang="en-BE"/>
              <a:t>o</a:t>
            </a:r>
            <a:r>
              <a:rPr lang="nl-BE"/>
              <a:t>r</a:t>
            </a:r>
            <a:r>
              <a:rPr lang="en-BE"/>
              <a:t> </a:t>
            </a:r>
            <a:r>
              <a:rPr lang="nl-BE"/>
              <a:t>d</a:t>
            </a:r>
            <a:r>
              <a:rPr lang="en-BE"/>
              <a:t>a</a:t>
            </a:r>
            <a:r>
              <a:rPr lang="nl-BE"/>
              <a:t>t</a:t>
            </a:r>
            <a:r>
              <a:rPr lang="en-BE"/>
              <a:t>a </a:t>
            </a:r>
            <a:r>
              <a:rPr lang="nl-BE"/>
              <a:t>m</a:t>
            </a:r>
            <a:r>
              <a:rPr lang="en-BE"/>
              <a:t>a</a:t>
            </a:r>
            <a:r>
              <a:rPr lang="nl-BE"/>
              <a:t>n</a:t>
            </a:r>
            <a:r>
              <a:rPr lang="en-BE"/>
              <a:t>a</a:t>
            </a:r>
            <a:r>
              <a:rPr lang="nl-BE"/>
              <a:t>g</a:t>
            </a:r>
            <a:r>
              <a:rPr lang="en-BE"/>
              <a:t>e</a:t>
            </a:r>
            <a:r>
              <a:rPr lang="nl-BE"/>
              <a:t>m</a:t>
            </a:r>
            <a:r>
              <a:rPr lang="en-BE"/>
              <a:t>e</a:t>
            </a:r>
            <a:r>
              <a:rPr lang="nl-BE"/>
              <a:t>n</a:t>
            </a:r>
            <a:r>
              <a:rPr lang="en-BE"/>
              <a:t>t</a:t>
            </a:r>
          </a:p>
          <a:p>
            <a:r>
              <a:rPr lang="nl-BE"/>
              <a:t>S</a:t>
            </a:r>
            <a:r>
              <a:rPr lang="en-BE"/>
              <a:t>e</a:t>
            </a:r>
            <a:r>
              <a:rPr lang="nl-BE"/>
              <a:t>p</a:t>
            </a:r>
            <a:r>
              <a:rPr lang="en-BE"/>
              <a:t>a</a:t>
            </a:r>
            <a:r>
              <a:rPr lang="nl-BE"/>
              <a:t>r</a:t>
            </a:r>
            <a:r>
              <a:rPr lang="en-BE"/>
              <a:t>a</a:t>
            </a:r>
            <a:r>
              <a:rPr lang="nl-BE"/>
              <a:t>t</a:t>
            </a:r>
            <a:r>
              <a:rPr lang="en-BE"/>
              <a:t>e </a:t>
            </a:r>
            <a:r>
              <a:rPr lang="nl-BE"/>
              <a:t>r</a:t>
            </a:r>
            <a:r>
              <a:rPr lang="en-BE"/>
              <a:t>o</a:t>
            </a:r>
            <a:r>
              <a:rPr lang="nl-BE"/>
              <a:t>o</a:t>
            </a:r>
            <a:r>
              <a:rPr lang="en-BE"/>
              <a:t>m </a:t>
            </a:r>
            <a:r>
              <a:rPr lang="nl-BE"/>
              <a:t>f</a:t>
            </a:r>
            <a:r>
              <a:rPr lang="en-BE"/>
              <a:t>o</a:t>
            </a:r>
            <a:r>
              <a:rPr lang="nl-BE"/>
              <a:t>r</a:t>
            </a:r>
            <a:r>
              <a:rPr lang="en-BE"/>
              <a:t> </a:t>
            </a:r>
            <a:r>
              <a:rPr lang="nl-BE"/>
              <a:t>s</a:t>
            </a:r>
            <a:r>
              <a:rPr lang="en-BE"/>
              <a:t>e</a:t>
            </a:r>
            <a:r>
              <a:rPr lang="nl-BE"/>
              <a:t>n</a:t>
            </a:r>
            <a:r>
              <a:rPr lang="en-BE"/>
              <a:t>s</a:t>
            </a:r>
            <a:r>
              <a:rPr lang="nl-BE"/>
              <a:t>i</a:t>
            </a:r>
            <a:r>
              <a:rPr lang="en-BE"/>
              <a:t>t</a:t>
            </a:r>
            <a:r>
              <a:rPr lang="nl-BE"/>
              <a:t>i</a:t>
            </a:r>
            <a:r>
              <a:rPr lang="en-BE"/>
              <a:t>v</a:t>
            </a:r>
            <a:r>
              <a:rPr lang="nl-BE"/>
              <a:t>e</a:t>
            </a:r>
            <a:r>
              <a:rPr lang="en-BE"/>
              <a:t> </a:t>
            </a:r>
            <a:r>
              <a:rPr lang="nl-BE"/>
              <a:t>o</a:t>
            </a:r>
            <a:r>
              <a:rPr lang="en-BE"/>
              <a:t>r </a:t>
            </a:r>
            <a:r>
              <a:rPr lang="nl-BE"/>
              <a:t>l</a:t>
            </a:r>
            <a:r>
              <a:rPr lang="en-BE"/>
              <a:t>o</a:t>
            </a:r>
            <a:r>
              <a:rPr lang="nl-BE"/>
              <a:t>u</a:t>
            </a:r>
            <a:r>
              <a:rPr lang="en-BE"/>
              <a:t>d </a:t>
            </a:r>
            <a:r>
              <a:rPr lang="nl-BE"/>
              <a:t>e</a:t>
            </a:r>
            <a:r>
              <a:rPr lang="en-BE"/>
              <a:t>qui</a:t>
            </a:r>
            <a:r>
              <a:rPr lang="nl-BE"/>
              <a:t>p</a:t>
            </a:r>
            <a:r>
              <a:rPr lang="en-BE"/>
              <a:t>m</a:t>
            </a:r>
            <a:r>
              <a:rPr lang="nl-BE"/>
              <a:t>e</a:t>
            </a:r>
            <a:r>
              <a:rPr lang="en-BE"/>
              <a:t>n</a:t>
            </a:r>
            <a:r>
              <a:rPr lang="nl-BE"/>
              <a:t>t</a:t>
            </a:r>
            <a:r>
              <a:rPr lang="en-BE"/>
              <a:t>/</a:t>
            </a:r>
            <a:r>
              <a:rPr lang="nl-BE"/>
              <a:t>p</a:t>
            </a:r>
            <a:r>
              <a:rPr lang="en-BE"/>
              <a:t>c’</a:t>
            </a:r>
            <a:r>
              <a:rPr lang="nl-BE"/>
              <a:t>s</a:t>
            </a:r>
            <a:endParaRPr lang="en-BE"/>
          </a:p>
          <a:p>
            <a:endParaRPr lang="en-BE"/>
          </a:p>
          <a:p>
            <a:r>
              <a:rPr lang="en-BE"/>
              <a:t>Frequent workshops &amp; training </a:t>
            </a:r>
            <a:r>
              <a:rPr lang="nl-BE"/>
              <a:t>s</a:t>
            </a:r>
            <a:r>
              <a:rPr lang="en-BE"/>
              <a:t>e</a:t>
            </a:r>
            <a:r>
              <a:rPr lang="nl-BE"/>
              <a:t>s</a:t>
            </a:r>
            <a:r>
              <a:rPr lang="en-BE"/>
              <a:t>s</a:t>
            </a:r>
            <a:r>
              <a:rPr lang="nl-BE"/>
              <a:t>i</a:t>
            </a:r>
            <a:r>
              <a:rPr lang="en-BE"/>
              <a:t>o</a:t>
            </a:r>
            <a:r>
              <a:rPr lang="nl-BE"/>
              <a:t>n</a:t>
            </a:r>
            <a:r>
              <a:rPr lang="en-BE"/>
              <a:t>s</a:t>
            </a:r>
          </a:p>
          <a:p>
            <a:r>
              <a:rPr lang="nl-BE"/>
              <a:t>T</a:t>
            </a:r>
            <a:r>
              <a:rPr lang="en-BE"/>
              <a:t>e</a:t>
            </a:r>
            <a:r>
              <a:rPr lang="nl-BE"/>
              <a:t>c</a:t>
            </a:r>
            <a:r>
              <a:rPr lang="en-BE"/>
              <a:t>h</a:t>
            </a:r>
            <a:r>
              <a:rPr lang="nl-BE"/>
              <a:t>n</a:t>
            </a:r>
            <a:r>
              <a:rPr lang="en-BE"/>
              <a:t>i</a:t>
            </a:r>
            <a:r>
              <a:rPr lang="nl-BE"/>
              <a:t>c</a:t>
            </a:r>
            <a:r>
              <a:rPr lang="en-BE"/>
              <a:t>a</a:t>
            </a:r>
            <a:r>
              <a:rPr lang="nl-BE"/>
              <a:t>l</a:t>
            </a:r>
            <a:r>
              <a:rPr lang="en-BE"/>
              <a:t> </a:t>
            </a:r>
            <a:r>
              <a:rPr lang="nl-BE"/>
              <a:t>s</a:t>
            </a:r>
            <a:r>
              <a:rPr lang="en-BE"/>
              <a:t>u</a:t>
            </a:r>
            <a:r>
              <a:rPr lang="nl-BE"/>
              <a:t>p</a:t>
            </a:r>
            <a:r>
              <a:rPr lang="en-BE"/>
              <a:t>e</a:t>
            </a:r>
            <a:r>
              <a:rPr lang="nl-BE"/>
              <a:t>r</a:t>
            </a:r>
            <a:r>
              <a:rPr lang="en-BE"/>
              <a:t>v</a:t>
            </a:r>
            <a:r>
              <a:rPr lang="nl-BE"/>
              <a:t>i</a:t>
            </a:r>
            <a:r>
              <a:rPr lang="en-BE"/>
              <a:t>s</a:t>
            </a:r>
            <a:r>
              <a:rPr lang="nl-BE"/>
              <a:t>i</a:t>
            </a:r>
            <a:r>
              <a:rPr lang="en-BE"/>
              <a:t>o</a:t>
            </a:r>
            <a:r>
              <a:rPr lang="nl-BE"/>
              <a:t>n</a:t>
            </a:r>
            <a:r>
              <a:rPr lang="en-BE"/>
              <a:t> &amp; </a:t>
            </a:r>
            <a:r>
              <a:rPr lang="nl-BE"/>
              <a:t>m</a:t>
            </a:r>
            <a:r>
              <a:rPr lang="en-BE"/>
              <a:t>a</a:t>
            </a:r>
            <a:r>
              <a:rPr lang="nl-BE"/>
              <a:t>i</a:t>
            </a:r>
            <a:r>
              <a:rPr lang="en-BE"/>
              <a:t>n</a:t>
            </a:r>
            <a:r>
              <a:rPr lang="nl-BE"/>
              <a:t>t</a:t>
            </a:r>
            <a:r>
              <a:rPr lang="en-BE"/>
              <a:t>e</a:t>
            </a:r>
            <a:r>
              <a:rPr lang="nl-BE"/>
              <a:t>n</a:t>
            </a:r>
            <a:r>
              <a:rPr lang="en-BE"/>
              <a:t>a</a:t>
            </a:r>
            <a:r>
              <a:rPr lang="nl-BE"/>
              <a:t>n</a:t>
            </a:r>
            <a:r>
              <a:rPr lang="en-BE"/>
              <a:t>c</a:t>
            </a:r>
            <a:r>
              <a:rPr lang="nl-BE"/>
              <a:t>e</a:t>
            </a:r>
            <a:r>
              <a:rPr lang="en-BE"/>
              <a:t> </a:t>
            </a:r>
            <a:endParaRPr lang="nl-BE"/>
          </a:p>
        </p:txBody>
      </p:sp>
    </p:spTree>
    <p:extLst>
      <p:ext uri="{BB962C8B-B14F-4D97-AF65-F5344CB8AC3E}">
        <p14:creationId xmlns:p14="http://schemas.microsoft.com/office/powerpoint/2010/main" val="3815306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616F133E-973D-480C-9DC9-06EA29B779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52980" y="1116545"/>
            <a:ext cx="5862123" cy="3232798"/>
          </a:xfrm>
          <a:prstGeom prst="rect">
            <a:avLst/>
          </a:prstGeom>
        </p:spPr>
      </p:pic>
      <p:sp>
        <p:nvSpPr>
          <p:cNvPr id="8" name="TextBox 7">
            <a:extLst>
              <a:ext uri="{FF2B5EF4-FFF2-40B4-BE49-F238E27FC236}">
                <a16:creationId xmlns:a16="http://schemas.microsoft.com/office/drawing/2014/main" id="{1C4A4361-09B6-4845-9CF6-2A50F1B89ECA}"/>
              </a:ext>
            </a:extLst>
          </p:cNvPr>
          <p:cNvSpPr txBox="1"/>
          <p:nvPr/>
        </p:nvSpPr>
        <p:spPr>
          <a:xfrm>
            <a:off x="8966759" y="6981804"/>
            <a:ext cx="2228420" cy="369332"/>
          </a:xfrm>
          <a:prstGeom prst="rect">
            <a:avLst/>
          </a:prstGeom>
          <a:noFill/>
        </p:spPr>
        <p:txBody>
          <a:bodyPr wrap="square" rtlCol="0">
            <a:spAutoFit/>
          </a:bodyPr>
          <a:lstStyle/>
          <a:p>
            <a:r>
              <a:rPr lang="nl-BE"/>
              <a:t>i</a:t>
            </a:r>
            <a:r>
              <a:rPr lang="en-BE"/>
              <a:t>T</a:t>
            </a:r>
            <a:r>
              <a:rPr lang="nl-BE"/>
              <a:t>o</a:t>
            </a:r>
            <a:r>
              <a:rPr lang="en-BE"/>
              <a:t>w</a:t>
            </a:r>
            <a:r>
              <a:rPr lang="nl-BE"/>
              <a:t>e</a:t>
            </a:r>
            <a:r>
              <a:rPr lang="en-BE"/>
              <a:t>r </a:t>
            </a:r>
            <a:r>
              <a:rPr lang="nl-BE"/>
              <a:t>Z</a:t>
            </a:r>
            <a:r>
              <a:rPr lang="en-BE"/>
              <a:t>w</a:t>
            </a:r>
            <a:r>
              <a:rPr lang="nl-BE"/>
              <a:t>i</a:t>
            </a:r>
            <a:r>
              <a:rPr lang="en-BE"/>
              <a:t>j</a:t>
            </a:r>
            <a:r>
              <a:rPr lang="nl-BE"/>
              <a:t>n</a:t>
            </a:r>
            <a:r>
              <a:rPr lang="en-BE"/>
              <a:t>a</a:t>
            </a:r>
            <a:r>
              <a:rPr lang="nl-BE"/>
              <a:t>a</a:t>
            </a:r>
            <a:r>
              <a:rPr lang="en-BE"/>
              <a:t>r</a:t>
            </a:r>
            <a:r>
              <a:rPr lang="nl-BE"/>
              <a:t>d</a:t>
            </a:r>
            <a:r>
              <a:rPr lang="en-BE"/>
              <a:t>e</a:t>
            </a:r>
            <a:endParaRPr lang="nl-BE"/>
          </a:p>
        </p:txBody>
      </p:sp>
      <p:sp>
        <p:nvSpPr>
          <p:cNvPr id="9" name="TextBox 8">
            <a:extLst>
              <a:ext uri="{FF2B5EF4-FFF2-40B4-BE49-F238E27FC236}">
                <a16:creationId xmlns:a16="http://schemas.microsoft.com/office/drawing/2014/main" id="{AF681E88-060F-499A-BE81-06CCCC279E43}"/>
              </a:ext>
            </a:extLst>
          </p:cNvPr>
          <p:cNvSpPr txBox="1"/>
          <p:nvPr/>
        </p:nvSpPr>
        <p:spPr>
          <a:xfrm>
            <a:off x="8943781" y="3736483"/>
            <a:ext cx="2228420" cy="369332"/>
          </a:xfrm>
          <a:prstGeom prst="rect">
            <a:avLst/>
          </a:prstGeom>
          <a:noFill/>
        </p:spPr>
        <p:txBody>
          <a:bodyPr wrap="square" rtlCol="0">
            <a:spAutoFit/>
          </a:bodyPr>
          <a:lstStyle/>
          <a:p>
            <a:r>
              <a:rPr lang="nl-BE" b="1"/>
              <a:t>U</a:t>
            </a:r>
            <a:r>
              <a:rPr lang="en-BE" b="1"/>
              <a:t>G</a:t>
            </a:r>
            <a:r>
              <a:rPr lang="nl-BE" b="1"/>
              <a:t>h</a:t>
            </a:r>
            <a:r>
              <a:rPr lang="en-BE" b="1"/>
              <a:t>e</a:t>
            </a:r>
            <a:r>
              <a:rPr lang="nl-BE" b="1"/>
              <a:t>n</a:t>
            </a:r>
            <a:r>
              <a:rPr lang="en-BE" b="1"/>
              <a:t>t Fiber ring</a:t>
            </a:r>
            <a:endParaRPr lang="nl-BE" b="1"/>
          </a:p>
        </p:txBody>
      </p:sp>
      <p:sp>
        <p:nvSpPr>
          <p:cNvPr id="10" name="TextBox 9">
            <a:extLst>
              <a:ext uri="{FF2B5EF4-FFF2-40B4-BE49-F238E27FC236}">
                <a16:creationId xmlns:a16="http://schemas.microsoft.com/office/drawing/2014/main" id="{5AF4C77F-0883-4310-BFEF-3B9A2B85A04A}"/>
              </a:ext>
            </a:extLst>
          </p:cNvPr>
          <p:cNvSpPr txBox="1"/>
          <p:nvPr/>
        </p:nvSpPr>
        <p:spPr>
          <a:xfrm>
            <a:off x="4682615" y="6474559"/>
            <a:ext cx="1902689" cy="369332"/>
          </a:xfrm>
          <a:prstGeom prst="rect">
            <a:avLst/>
          </a:prstGeom>
          <a:noFill/>
        </p:spPr>
        <p:txBody>
          <a:bodyPr wrap="square" rtlCol="0">
            <a:spAutoFit/>
          </a:bodyPr>
          <a:lstStyle/>
          <a:p>
            <a:r>
              <a:rPr lang="nl-BE"/>
              <a:t>D</a:t>
            </a:r>
            <a:r>
              <a:rPr lang="en-BE"/>
              <a:t>e </a:t>
            </a:r>
            <a:r>
              <a:rPr lang="nl-BE"/>
              <a:t>V</a:t>
            </a:r>
            <a:r>
              <a:rPr lang="en-BE"/>
              <a:t>o</a:t>
            </a:r>
            <a:r>
              <a:rPr lang="nl-BE"/>
              <a:t>o</a:t>
            </a:r>
            <a:r>
              <a:rPr lang="en-BE"/>
              <a:t>r</a:t>
            </a:r>
            <a:r>
              <a:rPr lang="nl-BE"/>
              <a:t>u</a:t>
            </a:r>
            <a:r>
              <a:rPr lang="en-BE"/>
              <a:t>i</a:t>
            </a:r>
            <a:r>
              <a:rPr lang="nl-BE"/>
              <a:t>t</a:t>
            </a:r>
          </a:p>
        </p:txBody>
      </p:sp>
      <p:sp>
        <p:nvSpPr>
          <p:cNvPr id="11" name="TextBox 10">
            <a:extLst>
              <a:ext uri="{FF2B5EF4-FFF2-40B4-BE49-F238E27FC236}">
                <a16:creationId xmlns:a16="http://schemas.microsoft.com/office/drawing/2014/main" id="{F2A9DBA9-F118-4BEA-BA0F-9619DCFF02AC}"/>
              </a:ext>
            </a:extLst>
          </p:cNvPr>
          <p:cNvSpPr txBox="1"/>
          <p:nvPr/>
        </p:nvSpPr>
        <p:spPr>
          <a:xfrm>
            <a:off x="7198850" y="6474559"/>
            <a:ext cx="1443135" cy="369332"/>
          </a:xfrm>
          <a:prstGeom prst="rect">
            <a:avLst/>
          </a:prstGeom>
          <a:noFill/>
        </p:spPr>
        <p:txBody>
          <a:bodyPr wrap="square" rtlCol="0">
            <a:spAutoFit/>
          </a:bodyPr>
          <a:lstStyle/>
          <a:p>
            <a:r>
              <a:rPr lang="nl-BE"/>
              <a:t>W</a:t>
            </a:r>
            <a:r>
              <a:rPr lang="en-BE"/>
              <a:t>i</a:t>
            </a:r>
            <a:r>
              <a:rPr lang="nl-BE"/>
              <a:t>n</a:t>
            </a:r>
            <a:r>
              <a:rPr lang="en-BE"/>
              <a:t>t</a:t>
            </a:r>
            <a:r>
              <a:rPr lang="nl-BE"/>
              <a:t>e</a:t>
            </a:r>
            <a:r>
              <a:rPr lang="en-BE"/>
              <a:t>r</a:t>
            </a:r>
            <a:r>
              <a:rPr lang="nl-BE"/>
              <a:t>c</a:t>
            </a:r>
            <a:r>
              <a:rPr lang="en-BE"/>
              <a:t>i</a:t>
            </a:r>
            <a:r>
              <a:rPr lang="nl-BE"/>
              <a:t>r</a:t>
            </a:r>
            <a:r>
              <a:rPr lang="en-BE"/>
              <a:t>c</a:t>
            </a:r>
            <a:r>
              <a:rPr lang="nl-BE"/>
              <a:t>u</a:t>
            </a:r>
            <a:r>
              <a:rPr lang="en-BE"/>
              <a:t>s</a:t>
            </a:r>
            <a:endParaRPr lang="nl-BE"/>
          </a:p>
        </p:txBody>
      </p:sp>
      <p:sp>
        <p:nvSpPr>
          <p:cNvPr id="12" name="TextBox 11">
            <a:extLst>
              <a:ext uri="{FF2B5EF4-FFF2-40B4-BE49-F238E27FC236}">
                <a16:creationId xmlns:a16="http://schemas.microsoft.com/office/drawing/2014/main" id="{3558F1D6-7506-461B-9705-9144093F2A4C}"/>
              </a:ext>
            </a:extLst>
          </p:cNvPr>
          <p:cNvSpPr txBox="1"/>
          <p:nvPr/>
        </p:nvSpPr>
        <p:spPr>
          <a:xfrm>
            <a:off x="10294940" y="6448286"/>
            <a:ext cx="2228420" cy="369332"/>
          </a:xfrm>
          <a:prstGeom prst="rect">
            <a:avLst/>
          </a:prstGeom>
          <a:noFill/>
        </p:spPr>
        <p:txBody>
          <a:bodyPr wrap="square" rtlCol="0">
            <a:spAutoFit/>
          </a:bodyPr>
          <a:lstStyle/>
          <a:p>
            <a:r>
              <a:rPr lang="nl-BE"/>
              <a:t>M</a:t>
            </a:r>
            <a:r>
              <a:rPr lang="en-BE"/>
              <a:t>i</a:t>
            </a:r>
            <a:r>
              <a:rPr lang="nl-BE"/>
              <a:t>n</a:t>
            </a:r>
            <a:r>
              <a:rPr lang="en-BE"/>
              <a:t>a</a:t>
            </a:r>
            <a:r>
              <a:rPr lang="nl-BE"/>
              <a:t>r</a:t>
            </a:r>
            <a:r>
              <a:rPr lang="en-BE"/>
              <a:t>d</a:t>
            </a:r>
            <a:endParaRPr lang="nl-BE"/>
          </a:p>
        </p:txBody>
      </p:sp>
      <p:cxnSp>
        <p:nvCxnSpPr>
          <p:cNvPr id="16" name="Straight Connector 15">
            <a:extLst>
              <a:ext uri="{FF2B5EF4-FFF2-40B4-BE49-F238E27FC236}">
                <a16:creationId xmlns:a16="http://schemas.microsoft.com/office/drawing/2014/main" id="{C2A982C8-019D-4EB4-BF46-A6E19DD93897}"/>
              </a:ext>
            </a:extLst>
          </p:cNvPr>
          <p:cNvCxnSpPr>
            <a:cxnSpLocks/>
            <a:endCxn id="2050" idx="0"/>
          </p:cNvCxnSpPr>
          <p:nvPr/>
        </p:nvCxnSpPr>
        <p:spPr>
          <a:xfrm flipH="1">
            <a:off x="890006" y="2369976"/>
            <a:ext cx="1132367" cy="234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15D068-2F13-4416-B78D-6C34F3FDCF6A}"/>
              </a:ext>
            </a:extLst>
          </p:cNvPr>
          <p:cNvCxnSpPr>
            <a:cxnSpLocks/>
          </p:cNvCxnSpPr>
          <p:nvPr/>
        </p:nvCxnSpPr>
        <p:spPr>
          <a:xfrm>
            <a:off x="3147102" y="2561971"/>
            <a:ext cx="281515" cy="727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03FC53-3A61-4460-8F0D-D3795F28B648}"/>
              </a:ext>
            </a:extLst>
          </p:cNvPr>
          <p:cNvCxnSpPr>
            <a:cxnSpLocks/>
          </p:cNvCxnSpPr>
          <p:nvPr/>
        </p:nvCxnSpPr>
        <p:spPr>
          <a:xfrm>
            <a:off x="4421358" y="2806038"/>
            <a:ext cx="522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5F7AD2-EBFA-48DD-B330-10E719209179}"/>
              </a:ext>
            </a:extLst>
          </p:cNvPr>
          <p:cNvCxnSpPr>
            <a:cxnSpLocks/>
            <a:endCxn id="3074" idx="1"/>
          </p:cNvCxnSpPr>
          <p:nvPr/>
        </p:nvCxnSpPr>
        <p:spPr>
          <a:xfrm flipV="1">
            <a:off x="5708433" y="1387202"/>
            <a:ext cx="3235348" cy="13649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5104E2-358B-4B3D-A78C-E8DC8B7BC8A9}"/>
              </a:ext>
            </a:extLst>
          </p:cNvPr>
          <p:cNvCxnSpPr>
            <a:cxnSpLocks/>
            <a:stCxn id="9" idx="0"/>
          </p:cNvCxnSpPr>
          <p:nvPr/>
        </p:nvCxnSpPr>
        <p:spPr>
          <a:xfrm flipH="1" flipV="1">
            <a:off x="5723831" y="2772990"/>
            <a:ext cx="4334160" cy="963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CCFDB9-C9C9-4308-B98F-2AFFD1877E65}"/>
              </a:ext>
            </a:extLst>
          </p:cNvPr>
          <p:cNvSpPr txBox="1"/>
          <p:nvPr/>
        </p:nvSpPr>
        <p:spPr>
          <a:xfrm>
            <a:off x="9635178" y="2464725"/>
            <a:ext cx="2228420" cy="369332"/>
          </a:xfrm>
          <a:prstGeom prst="rect">
            <a:avLst/>
          </a:prstGeom>
          <a:noFill/>
        </p:spPr>
        <p:txBody>
          <a:bodyPr wrap="square" rtlCol="0">
            <a:spAutoFit/>
          </a:bodyPr>
          <a:lstStyle/>
          <a:p>
            <a:r>
              <a:rPr lang="nl-BE"/>
              <a:t>U</a:t>
            </a:r>
            <a:r>
              <a:rPr lang="en-BE"/>
              <a:t>R</a:t>
            </a:r>
            <a:r>
              <a:rPr lang="nl-BE"/>
              <a:t>G</a:t>
            </a:r>
            <a:r>
              <a:rPr lang="en-BE"/>
              <a:t>e</a:t>
            </a:r>
            <a:r>
              <a:rPr lang="nl-BE"/>
              <a:t>n</a:t>
            </a:r>
            <a:r>
              <a:rPr lang="en-BE"/>
              <a:t>t </a:t>
            </a:r>
            <a:r>
              <a:rPr lang="nl-BE"/>
              <a:t>R</a:t>
            </a:r>
            <a:r>
              <a:rPr lang="en-BE"/>
              <a:t>a</a:t>
            </a:r>
            <a:r>
              <a:rPr lang="nl-BE"/>
              <a:t>d</a:t>
            </a:r>
            <a:r>
              <a:rPr lang="en-BE"/>
              <a:t>i</a:t>
            </a:r>
            <a:r>
              <a:rPr lang="nl-BE"/>
              <a:t>o</a:t>
            </a:r>
            <a:r>
              <a:rPr lang="en-BE"/>
              <a:t> studio</a:t>
            </a:r>
            <a:endParaRPr lang="nl-BE"/>
          </a:p>
        </p:txBody>
      </p:sp>
      <p:pic>
        <p:nvPicPr>
          <p:cNvPr id="2050" name="Picture 2" descr="Image result for IMEC">
            <a:extLst>
              <a:ext uri="{FF2B5EF4-FFF2-40B4-BE49-F238E27FC236}">
                <a16:creationId xmlns:a16="http://schemas.microsoft.com/office/drawing/2014/main" id="{238EF22A-AECB-4CA9-BF77-6025FBD7EFF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72643" y="4713208"/>
            <a:ext cx="1434725" cy="147925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urgent FM studio">
            <a:extLst>
              <a:ext uri="{FF2B5EF4-FFF2-40B4-BE49-F238E27FC236}">
                <a16:creationId xmlns:a16="http://schemas.microsoft.com/office/drawing/2014/main" id="{974DDC20-FCB9-4AE8-8F52-AC5438F2182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43781" y="303886"/>
            <a:ext cx="3248219" cy="21666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A zwijnaarde">
            <a:extLst>
              <a:ext uri="{FF2B5EF4-FFF2-40B4-BE49-F238E27FC236}">
                <a16:creationId xmlns:a16="http://schemas.microsoft.com/office/drawing/2014/main" id="{713EEBEF-F3C3-4620-AA97-E262DF645933}"/>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545429" y="4480263"/>
            <a:ext cx="1702676" cy="189802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235B65B-970C-4B43-8820-FCD99548A871}"/>
              </a:ext>
            </a:extLst>
          </p:cNvPr>
          <p:cNvSpPr txBox="1"/>
          <p:nvPr/>
        </p:nvSpPr>
        <p:spPr>
          <a:xfrm>
            <a:off x="2580802" y="6450613"/>
            <a:ext cx="2228420" cy="369332"/>
          </a:xfrm>
          <a:prstGeom prst="rect">
            <a:avLst/>
          </a:prstGeom>
          <a:noFill/>
        </p:spPr>
        <p:txBody>
          <a:bodyPr wrap="square" rtlCol="0">
            <a:spAutoFit/>
          </a:bodyPr>
          <a:lstStyle/>
          <a:p>
            <a:r>
              <a:rPr lang="nl-BE"/>
              <a:t>T</a:t>
            </a:r>
            <a:r>
              <a:rPr lang="en-BE"/>
              <a:t>e</a:t>
            </a:r>
            <a:r>
              <a:rPr lang="nl-BE"/>
              <a:t>c</a:t>
            </a:r>
            <a:r>
              <a:rPr lang="en-BE"/>
              <a:t>h</a:t>
            </a:r>
            <a:r>
              <a:rPr lang="nl-BE"/>
              <a:t>n</a:t>
            </a:r>
            <a:r>
              <a:rPr lang="en-BE"/>
              <a:t>o</a:t>
            </a:r>
            <a:r>
              <a:rPr lang="nl-BE"/>
              <a:t>l</a:t>
            </a:r>
            <a:r>
              <a:rPr lang="en-BE"/>
              <a:t>o</a:t>
            </a:r>
            <a:r>
              <a:rPr lang="nl-BE"/>
              <a:t>g</a:t>
            </a:r>
            <a:r>
              <a:rPr lang="en-BE"/>
              <a:t>i</a:t>
            </a:r>
            <a:r>
              <a:rPr lang="nl-BE"/>
              <a:t>e</a:t>
            </a:r>
            <a:r>
              <a:rPr lang="en-BE"/>
              <a:t>p</a:t>
            </a:r>
            <a:r>
              <a:rPr lang="nl-BE"/>
              <a:t>a</a:t>
            </a:r>
            <a:r>
              <a:rPr lang="en-BE"/>
              <a:t>rk</a:t>
            </a:r>
            <a:endParaRPr lang="nl-BE"/>
          </a:p>
        </p:txBody>
      </p:sp>
      <p:sp>
        <p:nvSpPr>
          <p:cNvPr id="29" name="TextBox 28">
            <a:extLst>
              <a:ext uri="{FF2B5EF4-FFF2-40B4-BE49-F238E27FC236}">
                <a16:creationId xmlns:a16="http://schemas.microsoft.com/office/drawing/2014/main" id="{97BE376A-BDEE-4866-A910-D9291F983EFA}"/>
              </a:ext>
            </a:extLst>
          </p:cNvPr>
          <p:cNvSpPr txBox="1"/>
          <p:nvPr/>
        </p:nvSpPr>
        <p:spPr>
          <a:xfrm>
            <a:off x="61282" y="6298860"/>
            <a:ext cx="1669574" cy="369332"/>
          </a:xfrm>
          <a:prstGeom prst="rect">
            <a:avLst/>
          </a:prstGeom>
          <a:noFill/>
        </p:spPr>
        <p:txBody>
          <a:bodyPr wrap="square" rtlCol="0">
            <a:spAutoFit/>
          </a:bodyPr>
          <a:lstStyle/>
          <a:p>
            <a:pPr algn="ctr"/>
            <a:r>
              <a:rPr lang="nl-BE"/>
              <a:t>I</a:t>
            </a:r>
            <a:r>
              <a:rPr lang="en-BE"/>
              <a:t>M</a:t>
            </a:r>
            <a:r>
              <a:rPr lang="nl-BE"/>
              <a:t>E</a:t>
            </a:r>
            <a:r>
              <a:rPr lang="en-BE"/>
              <a:t>C </a:t>
            </a:r>
            <a:r>
              <a:rPr lang="nl-BE"/>
              <a:t>a</a:t>
            </a:r>
            <a:r>
              <a:rPr lang="en-BE"/>
              <a:t>u</a:t>
            </a:r>
            <a:r>
              <a:rPr lang="nl-BE"/>
              <a:t>d</a:t>
            </a:r>
            <a:r>
              <a:rPr lang="en-BE"/>
              <a:t>i</a:t>
            </a:r>
            <a:r>
              <a:rPr lang="nl-BE"/>
              <a:t>o</a:t>
            </a:r>
            <a:r>
              <a:rPr lang="en-BE"/>
              <a:t> </a:t>
            </a:r>
            <a:r>
              <a:rPr lang="nl-BE"/>
              <a:t>l</a:t>
            </a:r>
            <a:r>
              <a:rPr lang="en-BE"/>
              <a:t>a</a:t>
            </a:r>
            <a:r>
              <a:rPr lang="nl-BE"/>
              <a:t>b</a:t>
            </a:r>
            <a:r>
              <a:rPr lang="en-BE"/>
              <a:t>s</a:t>
            </a:r>
            <a:endParaRPr lang="nl-BE"/>
          </a:p>
        </p:txBody>
      </p:sp>
      <p:pic>
        <p:nvPicPr>
          <p:cNvPr id="3080" name="Picture 8" descr="Image result for de vooruit">
            <a:extLst>
              <a:ext uri="{FF2B5EF4-FFF2-40B4-BE49-F238E27FC236}">
                <a16:creationId xmlns:a16="http://schemas.microsoft.com/office/drawing/2014/main" id="{5EDA50A8-EB06-4D22-8267-C212524779F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397536" y="4385505"/>
            <a:ext cx="2137088" cy="199278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Minard gent">
            <a:extLst>
              <a:ext uri="{FF2B5EF4-FFF2-40B4-BE49-F238E27FC236}">
                <a16:creationId xmlns:a16="http://schemas.microsoft.com/office/drawing/2014/main" id="{D7792722-2F32-4119-ABA7-B0550993AD8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221541" y="4480263"/>
            <a:ext cx="2909177" cy="192344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wintercircus gent">
            <a:extLst>
              <a:ext uri="{FF2B5EF4-FFF2-40B4-BE49-F238E27FC236}">
                <a16:creationId xmlns:a16="http://schemas.microsoft.com/office/drawing/2014/main" id="{9C4FDDBC-F16E-4D7E-9C8A-85B3068116C4}"/>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768726" y="4501068"/>
            <a:ext cx="2303384" cy="187722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05A68728-DA74-4644-915F-35D006C15D9D}"/>
              </a:ext>
            </a:extLst>
          </p:cNvPr>
          <p:cNvCxnSpPr>
            <a:cxnSpLocks/>
            <a:stCxn id="3082" idx="0"/>
            <a:endCxn id="9" idx="2"/>
          </p:cNvCxnSpPr>
          <p:nvPr/>
        </p:nvCxnSpPr>
        <p:spPr>
          <a:xfrm flipH="1" flipV="1">
            <a:off x="10057991" y="4105815"/>
            <a:ext cx="618139" cy="3744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6515ED-B983-4C0A-A6DB-87C2DE766F8E}"/>
              </a:ext>
            </a:extLst>
          </p:cNvPr>
          <p:cNvCxnSpPr>
            <a:cxnSpLocks/>
            <a:stCxn id="3084" idx="0"/>
            <a:endCxn id="9" idx="2"/>
          </p:cNvCxnSpPr>
          <p:nvPr/>
        </p:nvCxnSpPr>
        <p:spPr>
          <a:xfrm flipV="1">
            <a:off x="7920418" y="4105815"/>
            <a:ext cx="2137573" cy="395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2FB2A3-D6A6-433F-A851-5F193E83CBA9}"/>
              </a:ext>
            </a:extLst>
          </p:cNvPr>
          <p:cNvCxnSpPr>
            <a:cxnSpLocks/>
            <a:stCxn id="3080" idx="0"/>
            <a:endCxn id="9" idx="2"/>
          </p:cNvCxnSpPr>
          <p:nvPr/>
        </p:nvCxnSpPr>
        <p:spPr>
          <a:xfrm flipV="1">
            <a:off x="5466080" y="4105815"/>
            <a:ext cx="4591911" cy="279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7B8ABA2-89DD-4EF9-BE33-230A78AC6FFE}"/>
              </a:ext>
            </a:extLst>
          </p:cNvPr>
          <p:cNvCxnSpPr>
            <a:cxnSpLocks/>
            <a:stCxn id="3076" idx="0"/>
            <a:endCxn id="9" idx="2"/>
          </p:cNvCxnSpPr>
          <p:nvPr/>
        </p:nvCxnSpPr>
        <p:spPr>
          <a:xfrm flipV="1">
            <a:off x="3396767" y="4105815"/>
            <a:ext cx="6661224" cy="3744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itle 1">
            <a:extLst>
              <a:ext uri="{FF2B5EF4-FFF2-40B4-BE49-F238E27FC236}">
                <a16:creationId xmlns:a16="http://schemas.microsoft.com/office/drawing/2014/main" id="{64B887E4-A772-46C7-AED2-83E3B29A0F1D}"/>
              </a:ext>
            </a:extLst>
          </p:cNvPr>
          <p:cNvSpPr>
            <a:spLocks noGrp="1"/>
          </p:cNvSpPr>
          <p:nvPr>
            <p:ph type="title"/>
          </p:nvPr>
        </p:nvSpPr>
        <p:spPr>
          <a:xfrm>
            <a:off x="838200" y="-129394"/>
            <a:ext cx="10515600" cy="1325563"/>
          </a:xfrm>
        </p:spPr>
        <p:txBody>
          <a:bodyPr/>
          <a:lstStyle/>
          <a:p>
            <a:r>
              <a:rPr lang="en-BE"/>
              <a:t>E</a:t>
            </a:r>
            <a:r>
              <a:rPr lang="nl-BE"/>
              <a:t>x</a:t>
            </a:r>
            <a:r>
              <a:rPr lang="en-BE"/>
              <a:t>t</a:t>
            </a:r>
            <a:r>
              <a:rPr lang="nl-BE"/>
              <a:t>e</a:t>
            </a:r>
            <a:r>
              <a:rPr lang="en-BE"/>
              <a:t>n</a:t>
            </a:r>
            <a:r>
              <a:rPr lang="nl-BE"/>
              <a:t>d</a:t>
            </a:r>
            <a:r>
              <a:rPr lang="en-BE"/>
              <a:t>i</a:t>
            </a:r>
            <a:r>
              <a:rPr lang="nl-BE"/>
              <a:t>n</a:t>
            </a:r>
            <a:r>
              <a:rPr lang="en-BE"/>
              <a:t>g be</a:t>
            </a:r>
            <a:r>
              <a:rPr lang="nl-BE"/>
              <a:t>y</a:t>
            </a:r>
            <a:r>
              <a:rPr lang="en-BE"/>
              <a:t>o</a:t>
            </a:r>
            <a:r>
              <a:rPr lang="nl-BE"/>
              <a:t>n</a:t>
            </a:r>
            <a:r>
              <a:rPr lang="en-BE"/>
              <a:t>d </a:t>
            </a:r>
            <a:r>
              <a:rPr lang="nl-BE"/>
              <a:t>t</a:t>
            </a:r>
            <a:r>
              <a:rPr lang="en-BE"/>
              <a:t>h</a:t>
            </a:r>
            <a:r>
              <a:rPr lang="nl-BE"/>
              <a:t>e</a:t>
            </a:r>
            <a:r>
              <a:rPr lang="en-BE"/>
              <a:t> </a:t>
            </a:r>
            <a:r>
              <a:rPr lang="nl-BE"/>
              <a:t>l</a:t>
            </a:r>
            <a:r>
              <a:rPr lang="en-BE"/>
              <a:t>a</a:t>
            </a:r>
            <a:r>
              <a:rPr lang="nl-BE"/>
              <a:t>b</a:t>
            </a:r>
          </a:p>
        </p:txBody>
      </p:sp>
    </p:spTree>
    <p:extLst>
      <p:ext uri="{BB962C8B-B14F-4D97-AF65-F5344CB8AC3E}">
        <p14:creationId xmlns:p14="http://schemas.microsoft.com/office/powerpoint/2010/main" val="2279615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ttps://github.com/ArtScienceLab/ArtScienceLab/raw/master/De%20Krook-001.jpg">
            <a:extLst>
              <a:ext uri="{FF2B5EF4-FFF2-40B4-BE49-F238E27FC236}">
                <a16:creationId xmlns:a16="http://schemas.microsoft.com/office/drawing/2014/main" id="{6D6C4F3C-097D-44F5-8AE6-D833DA27E758}"/>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EE0184-F2C9-4227-9DB1-A26831C025F8}"/>
              </a:ext>
            </a:extLst>
          </p:cNvPr>
          <p:cNvSpPr>
            <a:spLocks noGrp="1"/>
          </p:cNvSpPr>
          <p:nvPr>
            <p:ph type="title"/>
          </p:nvPr>
        </p:nvSpPr>
        <p:spPr>
          <a:xfrm>
            <a:off x="838201" y="1065862"/>
            <a:ext cx="3313164" cy="4726276"/>
          </a:xfrm>
        </p:spPr>
        <p:txBody>
          <a:bodyPr>
            <a:normAutofit/>
          </a:bodyPr>
          <a:lstStyle/>
          <a:p>
            <a:pPr algn="r"/>
            <a:r>
              <a:rPr lang="en-GB" sz="4000" b="1" dirty="0">
                <a:solidFill>
                  <a:srgbClr val="FFFFFF"/>
                </a:solidFill>
              </a:rPr>
              <a:t>PART 2 </a:t>
            </a:r>
            <a:r>
              <a:rPr lang="en-BE" sz="4000" b="1" dirty="0">
                <a:solidFill>
                  <a:srgbClr val="FFFFFF"/>
                </a:solidFill>
              </a:rPr>
              <a:t>P</a:t>
            </a:r>
            <a:r>
              <a:rPr lang="nl-BE" sz="4000" b="1" dirty="0">
                <a:solidFill>
                  <a:srgbClr val="FFFFFF"/>
                </a:solidFill>
              </a:rPr>
              <a:t>r</a:t>
            </a:r>
            <a:r>
              <a:rPr lang="en-BE" sz="4000" b="1" dirty="0">
                <a:solidFill>
                  <a:srgbClr val="FFFFFF"/>
                </a:solidFill>
              </a:rPr>
              <a:t>a</a:t>
            </a:r>
            <a:r>
              <a:rPr lang="nl-BE" sz="4000" b="1" dirty="0">
                <a:solidFill>
                  <a:srgbClr val="FFFFFF"/>
                </a:solidFill>
              </a:rPr>
              <a:t>c</a:t>
            </a:r>
            <a:r>
              <a:rPr lang="en-BE" sz="4000" b="1" dirty="0">
                <a:solidFill>
                  <a:srgbClr val="FFFFFF"/>
                </a:solidFill>
              </a:rPr>
              <a:t>t</a:t>
            </a:r>
            <a:r>
              <a:rPr lang="nl-BE" sz="4000" b="1" dirty="0">
                <a:solidFill>
                  <a:srgbClr val="FFFFFF"/>
                </a:solidFill>
              </a:rPr>
              <a:t>i</a:t>
            </a:r>
            <a:r>
              <a:rPr lang="en-BE" sz="4000" b="1" dirty="0">
                <a:solidFill>
                  <a:srgbClr val="FFFFFF"/>
                </a:solidFill>
              </a:rPr>
              <a:t>c</a:t>
            </a:r>
            <a:r>
              <a:rPr lang="nl-BE" sz="4000" b="1" dirty="0">
                <a:solidFill>
                  <a:srgbClr val="FFFFFF"/>
                </a:solidFill>
              </a:rPr>
              <a:t>a</a:t>
            </a:r>
            <a:r>
              <a:rPr lang="en-BE" sz="4000" b="1" dirty="0">
                <a:solidFill>
                  <a:srgbClr val="FFFFFF"/>
                </a:solidFill>
              </a:rPr>
              <a:t>l </a:t>
            </a:r>
            <a:r>
              <a:rPr lang="nl-BE" sz="4000" b="1" dirty="0">
                <a:solidFill>
                  <a:srgbClr val="FFFFFF"/>
                </a:solidFill>
              </a:rPr>
              <a:t>stuff</a:t>
            </a:r>
            <a:endParaRPr lang="en-BE" sz="4000" b="1" dirty="0">
              <a:solidFill>
                <a:srgbClr val="FFFFFF"/>
              </a:solidFill>
            </a:endParaRPr>
          </a:p>
        </p:txBody>
      </p:sp>
      <p:cxnSp>
        <p:nvCxnSpPr>
          <p:cNvPr id="16" name="Straight Connector 1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F96C29CE-57BE-40C6-9705-39CDB3534450}"/>
              </a:ext>
            </a:extLst>
          </p:cNvPr>
          <p:cNvSpPr>
            <a:spLocks noGrp="1"/>
          </p:cNvSpPr>
          <p:nvPr>
            <p:ph idx="1"/>
          </p:nvPr>
        </p:nvSpPr>
        <p:spPr>
          <a:xfrm>
            <a:off x="5155379" y="1065862"/>
            <a:ext cx="5744685" cy="4726276"/>
          </a:xfrm>
        </p:spPr>
        <p:txBody>
          <a:bodyPr anchor="ctr">
            <a:normAutofit/>
          </a:bodyPr>
          <a:lstStyle/>
          <a:p>
            <a:r>
              <a:rPr lang="en-GB" sz="2000" dirty="0" err="1">
                <a:solidFill>
                  <a:srgbClr val="FFFFFF"/>
                </a:solidFill>
              </a:rPr>
              <a:t>Krook</a:t>
            </a:r>
            <a:r>
              <a:rPr lang="en-GB" sz="2000" dirty="0">
                <a:solidFill>
                  <a:srgbClr val="FFFFFF"/>
                </a:solidFill>
              </a:rPr>
              <a:t> Labs</a:t>
            </a:r>
          </a:p>
          <a:p>
            <a:r>
              <a:rPr lang="en-BE" sz="2000" dirty="0">
                <a:solidFill>
                  <a:srgbClr val="FFFFFF"/>
                </a:solidFill>
              </a:rPr>
              <a:t>Bookings &amp; </a:t>
            </a:r>
            <a:r>
              <a:rPr lang="nl-BE" sz="2000" dirty="0">
                <a:solidFill>
                  <a:srgbClr val="FFFFFF"/>
                </a:solidFill>
              </a:rPr>
              <a:t>C</a:t>
            </a:r>
            <a:r>
              <a:rPr lang="en-BE" sz="2000" dirty="0">
                <a:solidFill>
                  <a:srgbClr val="FFFFFF"/>
                </a:solidFill>
              </a:rPr>
              <a:t>M</a:t>
            </a:r>
            <a:r>
              <a:rPr lang="nl-BE" sz="2000" dirty="0">
                <a:solidFill>
                  <a:srgbClr val="FFFFFF"/>
                </a:solidFill>
              </a:rPr>
              <a:t>S</a:t>
            </a:r>
            <a:endParaRPr lang="en-BE" sz="2000" dirty="0">
              <a:solidFill>
                <a:srgbClr val="FFFFFF"/>
              </a:solidFill>
            </a:endParaRPr>
          </a:p>
          <a:p>
            <a:r>
              <a:rPr lang="en-BE" sz="2000" dirty="0">
                <a:solidFill>
                  <a:srgbClr val="FFFFFF"/>
                </a:solidFill>
              </a:rPr>
              <a:t>Part</a:t>
            </a:r>
            <a:r>
              <a:rPr lang="nl-BE" sz="2000" dirty="0">
                <a:solidFill>
                  <a:srgbClr val="FFFFFF"/>
                </a:solidFill>
              </a:rPr>
              <a:t>n</a:t>
            </a:r>
            <a:r>
              <a:rPr lang="en-BE" sz="2000" dirty="0">
                <a:solidFill>
                  <a:srgbClr val="FFFFFF"/>
                </a:solidFill>
              </a:rPr>
              <a:t>e</a:t>
            </a:r>
            <a:r>
              <a:rPr lang="nl-BE" sz="2000" dirty="0">
                <a:solidFill>
                  <a:srgbClr val="FFFFFF"/>
                </a:solidFill>
              </a:rPr>
              <a:t>r</a:t>
            </a:r>
            <a:r>
              <a:rPr lang="en-BE" sz="2000" dirty="0">
                <a:solidFill>
                  <a:srgbClr val="FFFFFF"/>
                </a:solidFill>
              </a:rPr>
              <a:t>s &amp; </a:t>
            </a:r>
            <a:r>
              <a:rPr lang="nl-BE" sz="2000" dirty="0">
                <a:solidFill>
                  <a:srgbClr val="FFFFFF"/>
                </a:solidFill>
              </a:rPr>
              <a:t>a</a:t>
            </a:r>
            <a:r>
              <a:rPr lang="en-BE" sz="2000" dirty="0">
                <a:solidFill>
                  <a:srgbClr val="FFFFFF"/>
                </a:solidFill>
              </a:rPr>
              <a:t>r</a:t>
            </a:r>
            <a:r>
              <a:rPr lang="nl-BE" sz="2000" dirty="0">
                <a:solidFill>
                  <a:srgbClr val="FFFFFF"/>
                </a:solidFill>
              </a:rPr>
              <a:t>r</a:t>
            </a:r>
            <a:r>
              <a:rPr lang="en-BE" sz="2000" dirty="0">
                <a:solidFill>
                  <a:srgbClr val="FFFFFF"/>
                </a:solidFill>
              </a:rPr>
              <a:t>a</a:t>
            </a:r>
            <a:r>
              <a:rPr lang="nl-BE" sz="2000" dirty="0">
                <a:solidFill>
                  <a:srgbClr val="FFFFFF"/>
                </a:solidFill>
              </a:rPr>
              <a:t>n</a:t>
            </a:r>
            <a:r>
              <a:rPr lang="en-BE" sz="2000" dirty="0">
                <a:solidFill>
                  <a:srgbClr val="FFFFFF"/>
                </a:solidFill>
              </a:rPr>
              <a:t>g</a:t>
            </a:r>
            <a:r>
              <a:rPr lang="nl-BE" sz="2000" dirty="0">
                <a:solidFill>
                  <a:srgbClr val="FFFFFF"/>
                </a:solidFill>
              </a:rPr>
              <a:t>e</a:t>
            </a:r>
            <a:r>
              <a:rPr lang="en-BE" sz="2000" dirty="0">
                <a:solidFill>
                  <a:srgbClr val="FFFFFF"/>
                </a:solidFill>
              </a:rPr>
              <a:t>m</a:t>
            </a:r>
            <a:r>
              <a:rPr lang="nl-BE" sz="2000" dirty="0">
                <a:solidFill>
                  <a:srgbClr val="FFFFFF"/>
                </a:solidFill>
              </a:rPr>
              <a:t>e</a:t>
            </a:r>
            <a:r>
              <a:rPr lang="en-BE" sz="2000" dirty="0">
                <a:solidFill>
                  <a:srgbClr val="FFFFFF"/>
                </a:solidFill>
              </a:rPr>
              <a:t>n</a:t>
            </a:r>
            <a:r>
              <a:rPr lang="nl-BE" sz="2000" dirty="0">
                <a:solidFill>
                  <a:srgbClr val="FFFFFF"/>
                </a:solidFill>
              </a:rPr>
              <a:t>t</a:t>
            </a:r>
            <a:r>
              <a:rPr lang="en-BE" sz="2000" dirty="0">
                <a:solidFill>
                  <a:srgbClr val="FFFFFF"/>
                </a:solidFill>
              </a:rPr>
              <a:t>s: </a:t>
            </a:r>
            <a:r>
              <a:rPr lang="nl-BE" sz="2000" dirty="0">
                <a:solidFill>
                  <a:srgbClr val="FFFFFF"/>
                </a:solidFill>
              </a:rPr>
              <a:t>I</a:t>
            </a:r>
            <a:r>
              <a:rPr lang="en-BE" sz="2000" dirty="0">
                <a:solidFill>
                  <a:srgbClr val="FFFFFF"/>
                </a:solidFill>
              </a:rPr>
              <a:t>D</a:t>
            </a:r>
            <a:r>
              <a:rPr lang="nl-BE" sz="2000" dirty="0">
                <a:solidFill>
                  <a:srgbClr val="FFFFFF"/>
                </a:solidFill>
              </a:rPr>
              <a:t>L</a:t>
            </a:r>
            <a:r>
              <a:rPr lang="en-BE" sz="2000" dirty="0">
                <a:solidFill>
                  <a:srgbClr val="FFFFFF"/>
                </a:solidFill>
              </a:rPr>
              <a:t>a</a:t>
            </a:r>
            <a:r>
              <a:rPr lang="nl-BE" sz="2000" dirty="0">
                <a:solidFill>
                  <a:srgbClr val="FFFFFF"/>
                </a:solidFill>
              </a:rPr>
              <a:t>b</a:t>
            </a:r>
            <a:r>
              <a:rPr lang="en-BE" sz="2000" dirty="0">
                <a:solidFill>
                  <a:srgbClr val="FFFFFF"/>
                </a:solidFill>
              </a:rPr>
              <a:t>, </a:t>
            </a:r>
            <a:r>
              <a:rPr lang="nl-BE" sz="2000" dirty="0">
                <a:solidFill>
                  <a:srgbClr val="FFFFFF"/>
                </a:solidFill>
              </a:rPr>
              <a:t>I</a:t>
            </a:r>
            <a:r>
              <a:rPr lang="en-BE" sz="2000" dirty="0">
                <a:solidFill>
                  <a:srgbClr val="FFFFFF"/>
                </a:solidFill>
              </a:rPr>
              <a:t>M</a:t>
            </a:r>
            <a:r>
              <a:rPr lang="nl-BE" sz="2000" dirty="0">
                <a:solidFill>
                  <a:srgbClr val="FFFFFF"/>
                </a:solidFill>
              </a:rPr>
              <a:t>E</a:t>
            </a:r>
            <a:r>
              <a:rPr lang="en-BE" sz="2000" dirty="0">
                <a:solidFill>
                  <a:srgbClr val="FFFFFF"/>
                </a:solidFill>
              </a:rPr>
              <a:t>C, </a:t>
            </a:r>
            <a:r>
              <a:rPr lang="nl-BE" sz="2000" dirty="0">
                <a:solidFill>
                  <a:srgbClr val="FFFFFF"/>
                </a:solidFill>
              </a:rPr>
              <a:t>M</a:t>
            </a:r>
            <a:r>
              <a:rPr lang="en-BE" sz="2000" dirty="0">
                <a:solidFill>
                  <a:srgbClr val="FFFFFF"/>
                </a:solidFill>
              </a:rPr>
              <a:t>I</a:t>
            </a:r>
            <a:r>
              <a:rPr lang="nl-BE" sz="2000" dirty="0">
                <a:solidFill>
                  <a:srgbClr val="FFFFFF"/>
                </a:solidFill>
              </a:rPr>
              <a:t>C</a:t>
            </a:r>
            <a:r>
              <a:rPr lang="en-BE" sz="2000" dirty="0">
                <a:solidFill>
                  <a:srgbClr val="FFFFFF"/>
                </a:solidFill>
              </a:rPr>
              <a:t>T</a:t>
            </a:r>
            <a:endParaRPr lang="en-GB" sz="2000" dirty="0">
              <a:solidFill>
                <a:srgbClr val="FFFFFF"/>
              </a:solidFill>
            </a:endParaRPr>
          </a:p>
          <a:p>
            <a:r>
              <a:rPr lang="en-GB" sz="2000" dirty="0">
                <a:solidFill>
                  <a:srgbClr val="FFFFFF"/>
                </a:solidFill>
              </a:rPr>
              <a:t>Lab Rules</a:t>
            </a:r>
          </a:p>
          <a:p>
            <a:r>
              <a:rPr lang="en-BE" sz="2000" dirty="0">
                <a:solidFill>
                  <a:srgbClr val="FFFFFF"/>
                </a:solidFill>
              </a:rPr>
              <a:t>Practicalities</a:t>
            </a:r>
            <a:r>
              <a:rPr lang="en-GB" sz="2000" dirty="0">
                <a:solidFill>
                  <a:srgbClr val="FFFFFF"/>
                </a:solidFill>
              </a:rPr>
              <a:t> &amp; Documentation</a:t>
            </a:r>
            <a:endParaRPr lang="nl-BE" sz="2000" dirty="0">
              <a:solidFill>
                <a:srgbClr val="FFFFFF"/>
              </a:solidFill>
            </a:endParaRPr>
          </a:p>
          <a:p>
            <a:endParaRPr lang="nl-BE" sz="2000" dirty="0">
              <a:solidFill>
                <a:srgbClr val="FFFFFF"/>
              </a:solidFill>
            </a:endParaRPr>
          </a:p>
        </p:txBody>
      </p:sp>
    </p:spTree>
    <p:extLst>
      <p:ext uri="{BB962C8B-B14F-4D97-AF65-F5344CB8AC3E}">
        <p14:creationId xmlns:p14="http://schemas.microsoft.com/office/powerpoint/2010/main" val="26257701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00CD-9F2D-4DA9-AEC5-E31904F2DAF8}"/>
              </a:ext>
            </a:extLst>
          </p:cNvPr>
          <p:cNvSpPr>
            <a:spLocks noGrp="1"/>
          </p:cNvSpPr>
          <p:nvPr>
            <p:ph type="title"/>
          </p:nvPr>
        </p:nvSpPr>
        <p:spPr/>
        <p:txBody>
          <a:bodyPr/>
          <a:lstStyle/>
          <a:p>
            <a:endParaRPr lang="nl-BE"/>
          </a:p>
        </p:txBody>
      </p:sp>
      <p:pic>
        <p:nvPicPr>
          <p:cNvPr id="5" name="Content Placeholder 4">
            <a:extLst>
              <a:ext uri="{FF2B5EF4-FFF2-40B4-BE49-F238E27FC236}">
                <a16:creationId xmlns:a16="http://schemas.microsoft.com/office/drawing/2014/main" id="{93B61CBD-255A-46E0-B38F-C9251C125771}"/>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6165" y="459604"/>
            <a:ext cx="12079670" cy="6398396"/>
          </a:xfrm>
        </p:spPr>
      </p:pic>
      <p:sp>
        <p:nvSpPr>
          <p:cNvPr id="6" name="Title 1">
            <a:extLst>
              <a:ext uri="{FF2B5EF4-FFF2-40B4-BE49-F238E27FC236}">
                <a16:creationId xmlns:a16="http://schemas.microsoft.com/office/drawing/2014/main" id="{70FFB06B-2601-44BE-8286-AC5894EC4FFD}"/>
              </a:ext>
            </a:extLst>
          </p:cNvPr>
          <p:cNvSpPr txBox="1">
            <a:spLocks/>
          </p:cNvSpPr>
          <p:nvPr/>
        </p:nvSpPr>
        <p:spPr>
          <a:xfrm>
            <a:off x="56165" y="-294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err="1"/>
              <a:t>Krook</a:t>
            </a:r>
            <a:r>
              <a:rPr lang="en-GB" b="1" dirty="0"/>
              <a:t> LABS &amp; POI</a:t>
            </a:r>
            <a:endParaRPr lang="nl-BE" b="1" dirty="0"/>
          </a:p>
        </p:txBody>
      </p:sp>
    </p:spTree>
    <p:extLst>
      <p:ext uri="{BB962C8B-B14F-4D97-AF65-F5344CB8AC3E}">
        <p14:creationId xmlns:p14="http://schemas.microsoft.com/office/powerpoint/2010/main" val="68744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00CD-9F2D-4DA9-AEC5-E31904F2DAF8}"/>
              </a:ext>
            </a:extLst>
          </p:cNvPr>
          <p:cNvSpPr>
            <a:spLocks noGrp="1"/>
          </p:cNvSpPr>
          <p:nvPr>
            <p:ph type="title"/>
          </p:nvPr>
        </p:nvSpPr>
        <p:spPr>
          <a:xfrm>
            <a:off x="838200" y="365125"/>
            <a:ext cx="10515600" cy="1325563"/>
          </a:xfrm>
        </p:spPr>
        <p:txBody>
          <a:bodyPr/>
          <a:lstStyle/>
          <a:p>
            <a:r>
              <a:rPr lang="en-GB" dirty="0"/>
              <a:t>Locations: other levels</a:t>
            </a:r>
            <a:endParaRPr lang="nl-BE" dirty="0"/>
          </a:p>
        </p:txBody>
      </p:sp>
      <p:pic>
        <p:nvPicPr>
          <p:cNvPr id="9" name="Content Placeholder 8">
            <a:extLst>
              <a:ext uri="{FF2B5EF4-FFF2-40B4-BE49-F238E27FC236}">
                <a16:creationId xmlns:a16="http://schemas.microsoft.com/office/drawing/2014/main" id="{A8AA07B9-F9C1-4067-A006-D24D078A1C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51998" y="1852258"/>
            <a:ext cx="5344002" cy="4351338"/>
          </a:xfrm>
        </p:spPr>
      </p:pic>
      <p:pic>
        <p:nvPicPr>
          <p:cNvPr id="11" name="Picture 10">
            <a:extLst>
              <a:ext uri="{FF2B5EF4-FFF2-40B4-BE49-F238E27FC236}">
                <a16:creationId xmlns:a16="http://schemas.microsoft.com/office/drawing/2014/main" id="{3B3BAFE2-CB10-4FBA-9AA7-C6B5C2B1DF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63360" y="1400107"/>
            <a:ext cx="4980989" cy="5457893"/>
          </a:xfrm>
          <a:prstGeom prst="rect">
            <a:avLst/>
          </a:prstGeom>
        </p:spPr>
      </p:pic>
      <p:sp>
        <p:nvSpPr>
          <p:cNvPr id="12" name="Rectangle 11">
            <a:extLst>
              <a:ext uri="{FF2B5EF4-FFF2-40B4-BE49-F238E27FC236}">
                <a16:creationId xmlns:a16="http://schemas.microsoft.com/office/drawing/2014/main" id="{28BC7CA2-23E0-443A-9664-9E1E2787C1B5}"/>
              </a:ext>
            </a:extLst>
          </p:cNvPr>
          <p:cNvSpPr/>
          <p:nvPr/>
        </p:nvSpPr>
        <p:spPr>
          <a:xfrm>
            <a:off x="838200" y="2018267"/>
            <a:ext cx="1128170" cy="646331"/>
          </a:xfrm>
          <a:prstGeom prst="rect">
            <a:avLst/>
          </a:prstGeom>
        </p:spPr>
        <p:txBody>
          <a:bodyPr wrap="square">
            <a:spAutoFit/>
          </a:bodyPr>
          <a:lstStyle/>
          <a:p>
            <a:r>
              <a:rPr lang="en-GB" dirty="0">
                <a:highlight>
                  <a:srgbClr val="FFFF00"/>
                </a:highlight>
              </a:rPr>
              <a:t>SHARED FABLAB</a:t>
            </a:r>
            <a:endParaRPr lang="nl-BE" dirty="0"/>
          </a:p>
        </p:txBody>
      </p:sp>
    </p:spTree>
    <p:extLst>
      <p:ext uri="{BB962C8B-B14F-4D97-AF65-F5344CB8AC3E}">
        <p14:creationId xmlns:p14="http://schemas.microsoft.com/office/powerpoint/2010/main" val="373425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FA2C-451E-4684-B86C-BA5B1668772D}"/>
              </a:ext>
            </a:extLst>
          </p:cNvPr>
          <p:cNvSpPr>
            <a:spLocks noGrp="1"/>
          </p:cNvSpPr>
          <p:nvPr>
            <p:ph type="title"/>
          </p:nvPr>
        </p:nvSpPr>
        <p:spPr/>
        <p:txBody>
          <a:bodyPr/>
          <a:lstStyle/>
          <a:p>
            <a:r>
              <a:rPr lang="en-GB" dirty="0"/>
              <a:t>Bookings &amp; CMS</a:t>
            </a:r>
            <a:endParaRPr lang="nl-BE" dirty="0"/>
          </a:p>
        </p:txBody>
      </p:sp>
      <p:sp>
        <p:nvSpPr>
          <p:cNvPr id="3" name="Content Placeholder 2">
            <a:extLst>
              <a:ext uri="{FF2B5EF4-FFF2-40B4-BE49-F238E27FC236}">
                <a16:creationId xmlns:a16="http://schemas.microsoft.com/office/drawing/2014/main" id="{AC6F59DE-8870-4FD7-9ECE-D1F392E88615}"/>
              </a:ext>
            </a:extLst>
          </p:cNvPr>
          <p:cNvSpPr>
            <a:spLocks noGrp="1"/>
          </p:cNvSpPr>
          <p:nvPr>
            <p:ph idx="1"/>
          </p:nvPr>
        </p:nvSpPr>
        <p:spPr>
          <a:xfrm>
            <a:off x="838200" y="1825625"/>
            <a:ext cx="10515600" cy="4351338"/>
          </a:xfrm>
        </p:spPr>
        <p:txBody>
          <a:bodyPr>
            <a:normAutofit fontScale="77500" lnSpcReduction="20000"/>
          </a:bodyPr>
          <a:lstStyle/>
          <a:p>
            <a:r>
              <a:rPr lang="en-GB" dirty="0"/>
              <a:t>To reserve one of the labs, use IPEM CMS bookings</a:t>
            </a:r>
          </a:p>
          <a:p>
            <a:pPr lvl="1"/>
            <a:r>
              <a:rPr lang="en-GB" dirty="0">
                <a:hlinkClick r:id="rId2"/>
              </a:rPr>
              <a:t>https://intranet.flw.ugent.be/ipem/Lists/Bookings/calendar.aspx</a:t>
            </a:r>
            <a:endParaRPr lang="en-GB" dirty="0"/>
          </a:p>
          <a:p>
            <a:pPr lvl="1"/>
            <a:r>
              <a:rPr lang="en-GB" dirty="0"/>
              <a:t>Use </a:t>
            </a:r>
            <a:r>
              <a:rPr lang="en-GB" dirty="0" err="1"/>
              <a:t>Ugent</a:t>
            </a:r>
            <a:r>
              <a:rPr lang="en-GB" dirty="0"/>
              <a:t> Login</a:t>
            </a:r>
          </a:p>
          <a:p>
            <a:pPr lvl="1"/>
            <a:r>
              <a:rPr lang="en-GB" dirty="0"/>
              <a:t>In case of no </a:t>
            </a:r>
            <a:r>
              <a:rPr lang="en-GB" dirty="0" err="1"/>
              <a:t>acces</a:t>
            </a:r>
            <a:r>
              <a:rPr lang="en-GB" dirty="0"/>
              <a:t>: mail </a:t>
            </a:r>
            <a:r>
              <a:rPr lang="nl-BE" dirty="0"/>
              <a:t>Aagje Lachaert &lt;Aagje.Lachaert@UGent.be&gt;</a:t>
            </a:r>
            <a:endParaRPr lang="en-GB" dirty="0"/>
          </a:p>
          <a:p>
            <a:endParaRPr lang="en-GB" dirty="0"/>
          </a:p>
          <a:p>
            <a:r>
              <a:rPr lang="en-GB" dirty="0"/>
              <a:t>Plan your experiment in “blocks</a:t>
            </a:r>
          </a:p>
          <a:p>
            <a:r>
              <a:rPr lang="en-GB" dirty="0"/>
              <a:t>Important to do this well in advance!</a:t>
            </a:r>
          </a:p>
          <a:p>
            <a:endParaRPr lang="en-GB" dirty="0"/>
          </a:p>
          <a:p>
            <a:r>
              <a:rPr lang="en-GB" dirty="0"/>
              <a:t>For special requests (or IPEM Partners), mail (</a:t>
            </a:r>
            <a:r>
              <a:rPr lang="en-GB" dirty="0">
                <a:hlinkClick r:id="rId3"/>
              </a:rPr>
              <a:t>bart.moens@ugent.be</a:t>
            </a:r>
            <a:r>
              <a:rPr lang="en-GB" dirty="0"/>
              <a:t>).  </a:t>
            </a:r>
          </a:p>
          <a:p>
            <a:pPr lvl="1"/>
            <a:r>
              <a:rPr lang="en-GB" dirty="0">
                <a:highlight>
                  <a:srgbClr val="FFFF00"/>
                </a:highlight>
              </a:rPr>
              <a:t>(2019) Shared CMS with IMEC, </a:t>
            </a:r>
            <a:r>
              <a:rPr lang="en-GB" dirty="0" err="1">
                <a:highlight>
                  <a:srgbClr val="FFFF00"/>
                </a:highlight>
              </a:rPr>
              <a:t>IDLab</a:t>
            </a:r>
            <a:r>
              <a:rPr lang="en-GB" dirty="0">
                <a:highlight>
                  <a:srgbClr val="FFFF00"/>
                </a:highlight>
              </a:rPr>
              <a:t> &amp; IPEM</a:t>
            </a:r>
          </a:p>
          <a:p>
            <a:endParaRPr lang="en-GB" b="1" dirty="0"/>
          </a:p>
          <a:p>
            <a:r>
              <a:rPr lang="en-GB" dirty="0"/>
              <a:t>To reserve the meeting room of the </a:t>
            </a:r>
            <a:r>
              <a:rPr lang="en-GB" dirty="0" err="1"/>
              <a:t>Papegaai</a:t>
            </a:r>
            <a:r>
              <a:rPr lang="en-GB" dirty="0"/>
              <a:t> (-2): mail to Ann </a:t>
            </a:r>
            <a:r>
              <a:rPr lang="en-GB" dirty="0" err="1"/>
              <a:t>Wouters</a:t>
            </a:r>
            <a:r>
              <a:rPr lang="en-GB" dirty="0"/>
              <a:t> (</a:t>
            </a:r>
            <a:r>
              <a:rPr lang="en-GB" dirty="0">
                <a:hlinkClick r:id="rId4"/>
              </a:rPr>
              <a:t>Ann.Wouters@imec.be</a:t>
            </a:r>
            <a:r>
              <a:rPr lang="en-GB" dirty="0"/>
              <a:t>)</a:t>
            </a:r>
          </a:p>
        </p:txBody>
      </p:sp>
    </p:spTree>
    <p:extLst>
      <p:ext uri="{BB962C8B-B14F-4D97-AF65-F5344CB8AC3E}">
        <p14:creationId xmlns:p14="http://schemas.microsoft.com/office/powerpoint/2010/main" val="121828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F801-3B84-41B8-9187-0A97BA143E1E}"/>
              </a:ext>
            </a:extLst>
          </p:cNvPr>
          <p:cNvSpPr>
            <a:spLocks noGrp="1"/>
          </p:cNvSpPr>
          <p:nvPr>
            <p:ph type="title"/>
          </p:nvPr>
        </p:nvSpPr>
        <p:spPr/>
        <p:txBody>
          <a:bodyPr/>
          <a:lstStyle/>
          <a:p>
            <a:r>
              <a:rPr lang="nl-BE" dirty="0"/>
              <a:t>Do Tank Series</a:t>
            </a:r>
          </a:p>
        </p:txBody>
      </p:sp>
      <p:sp>
        <p:nvSpPr>
          <p:cNvPr id="3" name="Content Placeholder 2">
            <a:extLst>
              <a:ext uri="{FF2B5EF4-FFF2-40B4-BE49-F238E27FC236}">
                <a16:creationId xmlns:a16="http://schemas.microsoft.com/office/drawing/2014/main" id="{B5626BC6-DAA3-4496-B720-FE80A0BCA0FD}"/>
              </a:ext>
            </a:extLst>
          </p:cNvPr>
          <p:cNvSpPr>
            <a:spLocks noGrp="1"/>
          </p:cNvSpPr>
          <p:nvPr>
            <p:ph idx="1"/>
          </p:nvPr>
        </p:nvSpPr>
        <p:spPr>
          <a:xfrm>
            <a:off x="838200" y="1482571"/>
            <a:ext cx="10515600" cy="5010304"/>
          </a:xfrm>
        </p:spPr>
        <p:txBody>
          <a:bodyPr>
            <a:normAutofit/>
          </a:bodyPr>
          <a:lstStyle/>
          <a:p>
            <a:r>
              <a:rPr lang="en-US" sz="1800" dirty="0"/>
              <a:t>Lots of technology =&gt; steep learning curve. Therefore: do tanks!</a:t>
            </a:r>
          </a:p>
          <a:p>
            <a:r>
              <a:rPr lang="en-US" sz="1800" dirty="0"/>
              <a:t>Get a better understanding of the lab and its infrastructure </a:t>
            </a:r>
          </a:p>
          <a:p>
            <a:r>
              <a:rPr lang="en-US" sz="1800" dirty="0"/>
              <a:t>Provide knowledge how to conceptualize and conduct our experiments</a:t>
            </a:r>
          </a:p>
          <a:p>
            <a:r>
              <a:rPr lang="en-US" sz="1800" dirty="0"/>
              <a:t>Learning the skills to experiment in the lab</a:t>
            </a:r>
          </a:p>
          <a:p>
            <a:r>
              <a:rPr lang="en-US" sz="1800" dirty="0"/>
              <a:t>4 different sessions:</a:t>
            </a:r>
          </a:p>
          <a:p>
            <a:pPr lvl="1"/>
            <a:r>
              <a:rPr lang="en-US" sz="1400" b="1" dirty="0"/>
              <a:t>Friday 15/2 - 1PM @ ASIL Labs</a:t>
            </a:r>
            <a:r>
              <a:rPr lang="en-US" sz="1400" dirty="0"/>
              <a:t>: </a:t>
            </a:r>
          </a:p>
          <a:p>
            <a:pPr lvl="2"/>
            <a:r>
              <a:rPr lang="en-US" sz="1100" dirty="0"/>
              <a:t>main concepts and ideas behind the lab</a:t>
            </a:r>
          </a:p>
          <a:p>
            <a:pPr lvl="2"/>
            <a:r>
              <a:rPr lang="en-US" sz="1100" dirty="0"/>
              <a:t>technological overview of the installed systems </a:t>
            </a:r>
          </a:p>
          <a:p>
            <a:pPr lvl="2"/>
            <a:r>
              <a:rPr lang="en-US" sz="1100" dirty="0"/>
              <a:t>hands-on session to get you started with the basics </a:t>
            </a:r>
          </a:p>
          <a:p>
            <a:pPr lvl="1"/>
            <a:r>
              <a:rPr lang="en-US" sz="1400" b="1" dirty="0"/>
              <a:t>Wednesday 20/2 - 10AM @ ASIL Labs</a:t>
            </a:r>
          </a:p>
          <a:p>
            <a:pPr lvl="2"/>
            <a:r>
              <a:rPr lang="en-US" sz="1100" dirty="0"/>
              <a:t>technical tour</a:t>
            </a:r>
          </a:p>
          <a:p>
            <a:pPr lvl="1"/>
            <a:r>
              <a:rPr lang="en-US" sz="1400" b="1" dirty="0"/>
              <a:t>Wednesday 20/2 - 1PM &amp; Thursday </a:t>
            </a:r>
            <a:r>
              <a:rPr lang="en-US" sz="1400" b="1"/>
              <a:t>21/2 </a:t>
            </a:r>
            <a:r>
              <a:rPr lang="en-BE" sz="1400" b="1">
                <a:highlight>
                  <a:srgbClr val="00FF00"/>
                </a:highlight>
              </a:rPr>
              <a:t>@ 1</a:t>
            </a:r>
            <a:r>
              <a:rPr lang="nl-BE" sz="1400" b="1">
                <a:highlight>
                  <a:srgbClr val="00FF00"/>
                </a:highlight>
              </a:rPr>
              <a:t>P</a:t>
            </a:r>
            <a:r>
              <a:rPr lang="en-BE" sz="1400" b="1">
                <a:highlight>
                  <a:srgbClr val="00FF00"/>
                </a:highlight>
              </a:rPr>
              <a:t>M (</a:t>
            </a:r>
            <a:r>
              <a:rPr lang="nl-BE" sz="1400" b="1">
                <a:highlight>
                  <a:srgbClr val="00FF00"/>
                </a:highlight>
              </a:rPr>
              <a:t>i</a:t>
            </a:r>
            <a:r>
              <a:rPr lang="en-BE" sz="1400" b="1">
                <a:highlight>
                  <a:srgbClr val="00FF00"/>
                </a:highlight>
              </a:rPr>
              <a:t>n</a:t>
            </a:r>
            <a:r>
              <a:rPr lang="nl-BE" sz="1400" b="1">
                <a:highlight>
                  <a:srgbClr val="00FF00"/>
                </a:highlight>
              </a:rPr>
              <a:t>s</a:t>
            </a:r>
            <a:r>
              <a:rPr lang="en-BE" sz="1400" b="1">
                <a:highlight>
                  <a:srgbClr val="00FF00"/>
                </a:highlight>
              </a:rPr>
              <a:t>t</a:t>
            </a:r>
            <a:r>
              <a:rPr lang="nl-BE" sz="1400" b="1">
                <a:highlight>
                  <a:srgbClr val="00FF00"/>
                </a:highlight>
              </a:rPr>
              <a:t>e</a:t>
            </a:r>
            <a:r>
              <a:rPr lang="en-BE" sz="1400" b="1">
                <a:highlight>
                  <a:srgbClr val="00FF00"/>
                </a:highlight>
              </a:rPr>
              <a:t>a</a:t>
            </a:r>
            <a:r>
              <a:rPr lang="nl-BE" sz="1400" b="1">
                <a:highlight>
                  <a:srgbClr val="00FF00"/>
                </a:highlight>
              </a:rPr>
              <a:t>d</a:t>
            </a:r>
            <a:r>
              <a:rPr lang="en-BE" sz="1400" b="1">
                <a:highlight>
                  <a:srgbClr val="00FF00"/>
                </a:highlight>
              </a:rPr>
              <a:t> </a:t>
            </a:r>
            <a:r>
              <a:rPr lang="nl-BE" sz="1400" b="1">
                <a:highlight>
                  <a:srgbClr val="00FF00"/>
                </a:highlight>
              </a:rPr>
              <a:t>o</a:t>
            </a:r>
            <a:r>
              <a:rPr lang="en-BE" sz="1400" b="1">
                <a:highlight>
                  <a:srgbClr val="00FF00"/>
                </a:highlight>
              </a:rPr>
              <a:t>f 10)</a:t>
            </a:r>
            <a:endParaRPr lang="en-US" sz="1400" b="1" dirty="0">
              <a:highlight>
                <a:srgbClr val="00FF00"/>
              </a:highlight>
            </a:endParaRPr>
          </a:p>
          <a:p>
            <a:pPr lvl="2"/>
            <a:r>
              <a:rPr lang="en-US" sz="1100" dirty="0"/>
              <a:t>hands on session.  </a:t>
            </a:r>
          </a:p>
          <a:p>
            <a:pPr lvl="1"/>
            <a:r>
              <a:rPr lang="en-US" sz="1400" b="1" dirty="0"/>
              <a:t>Friday 22/2 - 1 PM @ ASIL Labs</a:t>
            </a:r>
          </a:p>
          <a:p>
            <a:pPr lvl="2"/>
            <a:r>
              <a:rPr lang="en-US" sz="1100" dirty="0"/>
              <a:t>Presentation about the advanced topics</a:t>
            </a:r>
          </a:p>
          <a:p>
            <a:pPr lvl="2"/>
            <a:r>
              <a:rPr lang="en-US" sz="1100" dirty="0"/>
              <a:t>Feedback of the hands-on sessions</a:t>
            </a:r>
          </a:p>
          <a:p>
            <a:r>
              <a:rPr lang="nl-BE" sz="1800" dirty="0"/>
              <a:t>Will </a:t>
            </a:r>
            <a:r>
              <a:rPr lang="nl-BE" sz="1800" dirty="0" err="1"/>
              <a:t>be</a:t>
            </a:r>
            <a:r>
              <a:rPr lang="nl-BE" sz="1800" dirty="0"/>
              <a:t> </a:t>
            </a:r>
            <a:r>
              <a:rPr lang="nl-BE" sz="1800" dirty="0" err="1"/>
              <a:t>planned</a:t>
            </a:r>
            <a:r>
              <a:rPr lang="nl-BE" sz="1800" dirty="0"/>
              <a:t> on </a:t>
            </a:r>
            <a:r>
              <a:rPr lang="nl-BE" sz="1800" dirty="0" err="1"/>
              <a:t>regular</a:t>
            </a:r>
            <a:r>
              <a:rPr lang="nl-BE" sz="1800" dirty="0"/>
              <a:t> basis </a:t>
            </a:r>
            <a:r>
              <a:rPr lang="nl-BE" sz="1800" dirty="0" err="1"/>
              <a:t>and</a:t>
            </a:r>
            <a:r>
              <a:rPr lang="nl-BE" sz="1800" dirty="0"/>
              <a:t> on-</a:t>
            </a:r>
            <a:r>
              <a:rPr lang="nl-BE" sz="1800" dirty="0" err="1"/>
              <a:t>demand</a:t>
            </a:r>
            <a:r>
              <a:rPr lang="nl-BE" sz="1800" dirty="0"/>
              <a:t> </a:t>
            </a:r>
            <a:r>
              <a:rPr lang="nl-BE" sz="1800" dirty="0" err="1"/>
              <a:t>to</a:t>
            </a:r>
            <a:r>
              <a:rPr lang="nl-BE" sz="1800" dirty="0"/>
              <a:t> keep </a:t>
            </a:r>
            <a:r>
              <a:rPr lang="nl-BE" sz="1800" dirty="0" err="1"/>
              <a:t>you</a:t>
            </a:r>
            <a:r>
              <a:rPr lang="nl-BE" sz="1800" dirty="0"/>
              <a:t> </a:t>
            </a:r>
            <a:r>
              <a:rPr lang="nl-BE" sz="1800" dirty="0" err="1"/>
              <a:t>updated</a:t>
            </a:r>
            <a:endParaRPr lang="nl-BE" sz="1800" dirty="0"/>
          </a:p>
        </p:txBody>
      </p:sp>
    </p:spTree>
    <p:extLst>
      <p:ext uri="{BB962C8B-B14F-4D97-AF65-F5344CB8AC3E}">
        <p14:creationId xmlns:p14="http://schemas.microsoft.com/office/powerpoint/2010/main" val="2192329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E475D-642F-426D-A9A6-11EA8CE62AB2}"/>
              </a:ext>
            </a:extLst>
          </p:cNvPr>
          <p:cNvSpPr>
            <a:spLocks noGrp="1"/>
          </p:cNvSpPr>
          <p:nvPr>
            <p:ph type="title"/>
          </p:nvPr>
        </p:nvSpPr>
        <p:spPr/>
        <p:txBody>
          <a:bodyPr/>
          <a:lstStyle/>
          <a:p>
            <a:r>
              <a:rPr lang="en-GB" dirty="0"/>
              <a:t>Bookings &amp; CMS</a:t>
            </a:r>
            <a:endParaRPr lang="nl-BE" dirty="0"/>
          </a:p>
        </p:txBody>
      </p:sp>
      <p:sp>
        <p:nvSpPr>
          <p:cNvPr id="3" name="Content Placeholder 2">
            <a:extLst>
              <a:ext uri="{FF2B5EF4-FFF2-40B4-BE49-F238E27FC236}">
                <a16:creationId xmlns:a16="http://schemas.microsoft.com/office/drawing/2014/main" id="{9CC46D50-DB77-44FD-81F6-A7CFDD92A98F}"/>
              </a:ext>
            </a:extLst>
          </p:cNvPr>
          <p:cNvSpPr>
            <a:spLocks noGrp="1"/>
          </p:cNvSpPr>
          <p:nvPr>
            <p:ph idx="1"/>
          </p:nvPr>
        </p:nvSpPr>
        <p:spPr>
          <a:xfrm>
            <a:off x="838200" y="1470025"/>
            <a:ext cx="10515600" cy="4351338"/>
          </a:xfrm>
        </p:spPr>
        <p:txBody>
          <a:bodyPr/>
          <a:lstStyle/>
          <a:p>
            <a:r>
              <a:rPr lang="en-GB" dirty="0">
                <a:hlinkClick r:id="rId2"/>
              </a:rPr>
              <a:t>https://intranet.flw.ugent.be/ipem/Lists/Bookings/calendar.aspx</a:t>
            </a:r>
            <a:endParaRPr lang="en-GB" dirty="0"/>
          </a:p>
          <a:p>
            <a:endParaRPr lang="nl-BE" dirty="0"/>
          </a:p>
        </p:txBody>
      </p:sp>
      <p:pic>
        <p:nvPicPr>
          <p:cNvPr id="4" name="Picture 3">
            <a:extLst>
              <a:ext uri="{FF2B5EF4-FFF2-40B4-BE49-F238E27FC236}">
                <a16:creationId xmlns:a16="http://schemas.microsoft.com/office/drawing/2014/main" id="{09C68E80-1B21-436D-94E7-0FB3AE3E6300}"/>
              </a:ext>
            </a:extLst>
          </p:cNvPr>
          <p:cNvPicPr>
            <a:picLocks noChangeAspect="1"/>
          </p:cNvPicPr>
          <p:nvPr/>
        </p:nvPicPr>
        <p:blipFill>
          <a:blip r:embed="rId3"/>
          <a:stretch>
            <a:fillRect/>
          </a:stretch>
        </p:blipFill>
        <p:spPr>
          <a:xfrm>
            <a:off x="0" y="2167920"/>
            <a:ext cx="12192000" cy="4935159"/>
          </a:xfrm>
          <a:prstGeom prst="rect">
            <a:avLst/>
          </a:prstGeom>
        </p:spPr>
      </p:pic>
      <p:sp>
        <p:nvSpPr>
          <p:cNvPr id="5" name="Rectangle 4">
            <a:extLst>
              <a:ext uri="{FF2B5EF4-FFF2-40B4-BE49-F238E27FC236}">
                <a16:creationId xmlns:a16="http://schemas.microsoft.com/office/drawing/2014/main" id="{E0D8B4E2-59D1-457E-879B-EF7939CB9FA8}"/>
              </a:ext>
            </a:extLst>
          </p:cNvPr>
          <p:cNvSpPr/>
          <p:nvPr/>
        </p:nvSpPr>
        <p:spPr>
          <a:xfrm>
            <a:off x="0" y="4889500"/>
            <a:ext cx="939800" cy="208280"/>
          </a:xfrm>
          <a:prstGeom prst="rect">
            <a:avLst/>
          </a:prstGeom>
          <a:no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11910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4C639-76FA-49F3-86FC-DE545AADB7BE}"/>
              </a:ext>
            </a:extLst>
          </p:cNvPr>
          <p:cNvSpPr>
            <a:spLocks noGrp="1"/>
          </p:cNvSpPr>
          <p:nvPr>
            <p:ph type="title"/>
          </p:nvPr>
        </p:nvSpPr>
        <p:spPr/>
        <p:txBody>
          <a:bodyPr/>
          <a:lstStyle/>
          <a:p>
            <a:r>
              <a:rPr lang="en-GB" dirty="0"/>
              <a:t>Bookings &amp; CMS</a:t>
            </a:r>
            <a:endParaRPr lang="nl-BE" dirty="0"/>
          </a:p>
        </p:txBody>
      </p:sp>
      <p:sp>
        <p:nvSpPr>
          <p:cNvPr id="3" name="Content Placeholder 2">
            <a:extLst>
              <a:ext uri="{FF2B5EF4-FFF2-40B4-BE49-F238E27FC236}">
                <a16:creationId xmlns:a16="http://schemas.microsoft.com/office/drawing/2014/main" id="{742456C5-CEE7-47CD-B413-FF1D0E58F5E6}"/>
              </a:ext>
            </a:extLst>
          </p:cNvPr>
          <p:cNvSpPr>
            <a:spLocks noGrp="1"/>
          </p:cNvSpPr>
          <p:nvPr>
            <p:ph idx="1"/>
          </p:nvPr>
        </p:nvSpPr>
        <p:spPr>
          <a:xfrm>
            <a:off x="838200" y="1825625"/>
            <a:ext cx="5105400" cy="4351338"/>
          </a:xfrm>
        </p:spPr>
        <p:txBody>
          <a:bodyPr>
            <a:normAutofit fontScale="92500" lnSpcReduction="10000"/>
          </a:bodyPr>
          <a:lstStyle/>
          <a:p>
            <a:r>
              <a:rPr lang="en-GB" dirty="0"/>
              <a:t>Best practice: be as complete as possible!</a:t>
            </a:r>
          </a:p>
          <a:p>
            <a:pPr lvl="1"/>
            <a:r>
              <a:rPr lang="en-GB" dirty="0"/>
              <a:t>Booking type = the lab(s)</a:t>
            </a:r>
          </a:p>
          <a:p>
            <a:pPr lvl="1"/>
            <a:r>
              <a:rPr lang="en-GB" dirty="0"/>
              <a:t>IPEM member = who to contact in case of trouble</a:t>
            </a:r>
          </a:p>
          <a:p>
            <a:pPr lvl="1"/>
            <a:r>
              <a:rPr lang="en-GB" dirty="0"/>
              <a:t>Reason = course, experiment, maintenance, etc</a:t>
            </a:r>
          </a:p>
          <a:p>
            <a:endParaRPr lang="en-GB" dirty="0"/>
          </a:p>
          <a:p>
            <a:r>
              <a:rPr lang="en-GB" dirty="0"/>
              <a:t>Also reserve for courses, demo’s, etc</a:t>
            </a:r>
          </a:p>
          <a:p>
            <a:r>
              <a:rPr lang="en-GB" dirty="0"/>
              <a:t>Also reserve equipment (</a:t>
            </a:r>
            <a:r>
              <a:rPr lang="en-GB" dirty="0" err="1"/>
              <a:t>eg</a:t>
            </a:r>
            <a:r>
              <a:rPr lang="en-GB" dirty="0"/>
              <a:t> for remote </a:t>
            </a:r>
            <a:r>
              <a:rPr lang="en-GB"/>
              <a:t>setup)</a:t>
            </a:r>
            <a:r>
              <a:rPr lang="en-BE"/>
              <a:t> </a:t>
            </a:r>
            <a:r>
              <a:rPr lang="nl-BE"/>
              <a:t>o</a:t>
            </a:r>
            <a:endParaRPr lang="en-GB" dirty="0"/>
          </a:p>
          <a:p>
            <a:endParaRPr lang="en-GB" dirty="0"/>
          </a:p>
        </p:txBody>
      </p:sp>
      <p:pic>
        <p:nvPicPr>
          <p:cNvPr id="4" name="Picture 3">
            <a:extLst>
              <a:ext uri="{FF2B5EF4-FFF2-40B4-BE49-F238E27FC236}">
                <a16:creationId xmlns:a16="http://schemas.microsoft.com/office/drawing/2014/main" id="{D6695D23-1AF6-4305-B838-6DC01AB5C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62724" y="47625"/>
            <a:ext cx="5629276" cy="6762750"/>
          </a:xfrm>
          <a:prstGeom prst="rect">
            <a:avLst/>
          </a:prstGeom>
        </p:spPr>
      </p:pic>
    </p:spTree>
    <p:extLst>
      <p:ext uri="{BB962C8B-B14F-4D97-AF65-F5344CB8AC3E}">
        <p14:creationId xmlns:p14="http://schemas.microsoft.com/office/powerpoint/2010/main" val="1517696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4C639-76FA-49F3-86FC-DE545AADB7BE}"/>
              </a:ext>
            </a:extLst>
          </p:cNvPr>
          <p:cNvSpPr>
            <a:spLocks noGrp="1"/>
          </p:cNvSpPr>
          <p:nvPr>
            <p:ph type="title"/>
          </p:nvPr>
        </p:nvSpPr>
        <p:spPr/>
        <p:txBody>
          <a:bodyPr/>
          <a:lstStyle/>
          <a:p>
            <a:r>
              <a:rPr lang="en-GB" dirty="0"/>
              <a:t>Partnerships</a:t>
            </a:r>
            <a:endParaRPr lang="nl-BE" dirty="0"/>
          </a:p>
        </p:txBody>
      </p:sp>
      <p:sp>
        <p:nvSpPr>
          <p:cNvPr id="3" name="Content Placeholder 2">
            <a:extLst>
              <a:ext uri="{FF2B5EF4-FFF2-40B4-BE49-F238E27FC236}">
                <a16:creationId xmlns:a16="http://schemas.microsoft.com/office/drawing/2014/main" id="{742456C5-CEE7-47CD-B413-FF1D0E58F5E6}"/>
              </a:ext>
            </a:extLst>
          </p:cNvPr>
          <p:cNvSpPr>
            <a:spLocks noGrp="1"/>
          </p:cNvSpPr>
          <p:nvPr>
            <p:ph idx="1"/>
          </p:nvPr>
        </p:nvSpPr>
        <p:spPr>
          <a:xfrm>
            <a:off x="838200" y="1825625"/>
            <a:ext cx="10883900" cy="4667250"/>
          </a:xfrm>
        </p:spPr>
        <p:txBody>
          <a:bodyPr>
            <a:normAutofit/>
          </a:bodyPr>
          <a:lstStyle/>
          <a:p>
            <a:r>
              <a:rPr lang="en-GB" dirty="0"/>
              <a:t>Lab is shared among IPEM, </a:t>
            </a:r>
            <a:r>
              <a:rPr lang="en-GB" dirty="0" err="1"/>
              <a:t>IDLab</a:t>
            </a:r>
            <a:r>
              <a:rPr lang="en-GB" dirty="0"/>
              <a:t> &amp; IMEC.</a:t>
            </a:r>
          </a:p>
          <a:p>
            <a:r>
              <a:rPr lang="en-GB" dirty="0"/>
              <a:t>IPEM focusses on audio, </a:t>
            </a:r>
            <a:r>
              <a:rPr lang="en-GB" dirty="0" err="1"/>
              <a:t>IDLab</a:t>
            </a:r>
            <a:r>
              <a:rPr lang="en-GB" dirty="0"/>
              <a:t> on mocap/video/VR.  </a:t>
            </a:r>
          </a:p>
          <a:p>
            <a:r>
              <a:rPr lang="en-GB" dirty="0"/>
              <a:t>We share some infrastructure with IMEC </a:t>
            </a:r>
          </a:p>
          <a:p>
            <a:r>
              <a:rPr lang="en-GB" dirty="0"/>
              <a:t>Current “agreements”:</a:t>
            </a:r>
          </a:p>
          <a:p>
            <a:pPr lvl="1"/>
            <a:r>
              <a:rPr lang="en-GB" dirty="0"/>
              <a:t>We can use the 3D IOSONO at any time.  IMEC needs to reserve (entered in calendar) or call me in advance.</a:t>
            </a:r>
          </a:p>
          <a:p>
            <a:pPr lvl="1"/>
            <a:r>
              <a:rPr lang="en-GB" dirty="0"/>
              <a:t>IMEC &amp; IPEM share the same network – mistakes can happen - be careful that you don’t change </a:t>
            </a:r>
            <a:r>
              <a:rPr lang="en-GB" i="1" dirty="0"/>
              <a:t>their </a:t>
            </a:r>
            <a:r>
              <a:rPr lang="en-GB" dirty="0"/>
              <a:t>settings</a:t>
            </a:r>
          </a:p>
          <a:p>
            <a:pPr lvl="1"/>
            <a:r>
              <a:rPr lang="en-GB" dirty="0" err="1"/>
              <a:t>IDLab</a:t>
            </a:r>
            <a:r>
              <a:rPr lang="en-GB" dirty="0"/>
              <a:t> doesn’t use the lab often but this will change. For now, when they need it and in case of conflict, they get priority (in reasonable terms).</a:t>
            </a:r>
          </a:p>
        </p:txBody>
      </p:sp>
    </p:spTree>
    <p:extLst>
      <p:ext uri="{BB962C8B-B14F-4D97-AF65-F5344CB8AC3E}">
        <p14:creationId xmlns:p14="http://schemas.microsoft.com/office/powerpoint/2010/main" val="3372199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85BB-5E8D-4A32-AD6C-8861B244DCCF}"/>
              </a:ext>
            </a:extLst>
          </p:cNvPr>
          <p:cNvSpPr>
            <a:spLocks noGrp="1"/>
          </p:cNvSpPr>
          <p:nvPr>
            <p:ph type="title"/>
          </p:nvPr>
        </p:nvSpPr>
        <p:spPr/>
        <p:txBody>
          <a:bodyPr/>
          <a:lstStyle/>
          <a:p>
            <a:r>
              <a:rPr lang="en-GB" dirty="0"/>
              <a:t>Lab Rules</a:t>
            </a:r>
            <a:endParaRPr lang="nl-BE" dirty="0"/>
          </a:p>
        </p:txBody>
      </p:sp>
      <p:pic>
        <p:nvPicPr>
          <p:cNvPr id="5" name="Content Placeholder 4">
            <a:extLst>
              <a:ext uri="{FF2B5EF4-FFF2-40B4-BE49-F238E27FC236}">
                <a16:creationId xmlns:a16="http://schemas.microsoft.com/office/drawing/2014/main" id="{FCA188A8-6DA5-4FEC-8C0B-17DDE6EE472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6946900" y="365125"/>
            <a:ext cx="5135579" cy="6160294"/>
          </a:xfrm>
        </p:spPr>
      </p:pic>
      <p:sp>
        <p:nvSpPr>
          <p:cNvPr id="7" name="Content Placeholder 2">
            <a:extLst>
              <a:ext uri="{FF2B5EF4-FFF2-40B4-BE49-F238E27FC236}">
                <a16:creationId xmlns:a16="http://schemas.microsoft.com/office/drawing/2014/main" id="{178370F2-0ACF-4A8E-A6D4-EF04F0E09F98}"/>
              </a:ext>
            </a:extLst>
          </p:cNvPr>
          <p:cNvSpPr txBox="1">
            <a:spLocks/>
          </p:cNvSpPr>
          <p:nvPr/>
        </p:nvSpPr>
        <p:spPr>
          <a:xfrm>
            <a:off x="838200" y="1825625"/>
            <a:ext cx="63246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Leave the lab clean (!) </a:t>
            </a:r>
          </a:p>
          <a:p>
            <a:r>
              <a:rPr lang="en-GB" dirty="0"/>
              <a:t>Sort your garbage (paper, PMD &amp; rest)</a:t>
            </a:r>
          </a:p>
          <a:p>
            <a:r>
              <a:rPr lang="en-GB" dirty="0"/>
              <a:t>No food or drinks at the desks or sensitive equipment</a:t>
            </a:r>
          </a:p>
          <a:p>
            <a:r>
              <a:rPr lang="en-GB" dirty="0"/>
              <a:t>Shut down equipment/power when leaving</a:t>
            </a:r>
          </a:p>
          <a:p>
            <a:r>
              <a:rPr lang="en-GB" dirty="0"/>
              <a:t>Lab coats will become mandatory</a:t>
            </a:r>
          </a:p>
          <a:p>
            <a:endParaRPr lang="en-GB" dirty="0"/>
          </a:p>
          <a:p>
            <a:r>
              <a:rPr lang="en-GB" dirty="0">
                <a:highlight>
                  <a:srgbClr val="FFFF00"/>
                </a:highlight>
              </a:rPr>
              <a:t>More practical guidelines will follow...</a:t>
            </a:r>
          </a:p>
          <a:p>
            <a:endParaRPr lang="en-GB" dirty="0"/>
          </a:p>
        </p:txBody>
      </p:sp>
    </p:spTree>
    <p:extLst>
      <p:ext uri="{BB962C8B-B14F-4D97-AF65-F5344CB8AC3E}">
        <p14:creationId xmlns:p14="http://schemas.microsoft.com/office/powerpoint/2010/main" val="2170684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43952-D981-46A4-815B-CCD044E2590D}"/>
              </a:ext>
            </a:extLst>
          </p:cNvPr>
          <p:cNvSpPr>
            <a:spLocks noGrp="1"/>
          </p:cNvSpPr>
          <p:nvPr>
            <p:ph type="title"/>
          </p:nvPr>
        </p:nvSpPr>
        <p:spPr/>
        <p:txBody>
          <a:bodyPr/>
          <a:lstStyle/>
          <a:p>
            <a:r>
              <a:rPr lang="en-GB" dirty="0"/>
              <a:t>Practicalities &amp; Documentation</a:t>
            </a:r>
            <a:endParaRPr lang="nl-BE" dirty="0"/>
          </a:p>
        </p:txBody>
      </p:sp>
      <p:sp>
        <p:nvSpPr>
          <p:cNvPr id="3" name="Content Placeholder 2">
            <a:extLst>
              <a:ext uri="{FF2B5EF4-FFF2-40B4-BE49-F238E27FC236}">
                <a16:creationId xmlns:a16="http://schemas.microsoft.com/office/drawing/2014/main" id="{54A0A729-363B-440E-832C-052035E5E6EC}"/>
              </a:ext>
            </a:extLst>
          </p:cNvPr>
          <p:cNvSpPr>
            <a:spLocks noGrp="1"/>
          </p:cNvSpPr>
          <p:nvPr>
            <p:ph idx="1"/>
          </p:nvPr>
        </p:nvSpPr>
        <p:spPr/>
        <p:txBody>
          <a:bodyPr/>
          <a:lstStyle/>
          <a:p>
            <a:r>
              <a:rPr lang="en-GB" dirty="0"/>
              <a:t>Still searching the right layout of the lab for all equipment, feedback welcome! </a:t>
            </a:r>
          </a:p>
          <a:p>
            <a:endParaRPr lang="nl-BE" dirty="0"/>
          </a:p>
        </p:txBody>
      </p:sp>
      <p:grpSp>
        <p:nvGrpSpPr>
          <p:cNvPr id="141" name="Group 140">
            <a:extLst>
              <a:ext uri="{FF2B5EF4-FFF2-40B4-BE49-F238E27FC236}">
                <a16:creationId xmlns:a16="http://schemas.microsoft.com/office/drawing/2014/main" id="{8BF9C7B3-D183-49BE-BA19-4AFE665AF14B}"/>
              </a:ext>
            </a:extLst>
          </p:cNvPr>
          <p:cNvGrpSpPr/>
          <p:nvPr/>
        </p:nvGrpSpPr>
        <p:grpSpPr>
          <a:xfrm>
            <a:off x="596900" y="2726244"/>
            <a:ext cx="7042912" cy="3769360"/>
            <a:chOff x="-99" y="1971656"/>
            <a:chExt cx="8363811" cy="4566304"/>
          </a:xfrm>
        </p:grpSpPr>
        <p:sp>
          <p:nvSpPr>
            <p:cNvPr id="4" name="Freeform 4">
              <a:extLst>
                <a:ext uri="{FF2B5EF4-FFF2-40B4-BE49-F238E27FC236}">
                  <a16:creationId xmlns:a16="http://schemas.microsoft.com/office/drawing/2014/main" id="{41CBE85E-D035-4730-8180-BF080ADA23AF}"/>
                </a:ext>
              </a:extLst>
            </p:cNvPr>
            <p:cNvSpPr/>
            <p:nvPr/>
          </p:nvSpPr>
          <p:spPr>
            <a:xfrm>
              <a:off x="865632" y="2148840"/>
              <a:ext cx="7406640" cy="4297680"/>
            </a:xfrm>
            <a:custGeom>
              <a:avLst/>
              <a:gdLst>
                <a:gd name="connsiteX0" fmla="*/ 750771 w 6131293"/>
                <a:gd name="connsiteY0" fmla="*/ 0 h 3647975"/>
                <a:gd name="connsiteX1" fmla="*/ 0 w 6131293"/>
                <a:gd name="connsiteY1" fmla="*/ 3647975 h 3647975"/>
                <a:gd name="connsiteX2" fmla="*/ 6131293 w 6131293"/>
                <a:gd name="connsiteY2" fmla="*/ 3628724 h 3647975"/>
                <a:gd name="connsiteX3" fmla="*/ 6131293 w 6131293"/>
                <a:gd name="connsiteY3" fmla="*/ 38501 h 3647975"/>
                <a:gd name="connsiteX4" fmla="*/ 750771 w 6131293"/>
                <a:gd name="connsiteY4" fmla="*/ 0 h 3647975"/>
                <a:gd name="connsiteX0" fmla="*/ 723499 w 6131293"/>
                <a:gd name="connsiteY0" fmla="*/ 37699 h 3609474"/>
                <a:gd name="connsiteX1" fmla="*/ 0 w 6131293"/>
                <a:gd name="connsiteY1" fmla="*/ 3609474 h 3609474"/>
                <a:gd name="connsiteX2" fmla="*/ 6131293 w 6131293"/>
                <a:gd name="connsiteY2" fmla="*/ 3590223 h 3609474"/>
                <a:gd name="connsiteX3" fmla="*/ 6131293 w 6131293"/>
                <a:gd name="connsiteY3" fmla="*/ 0 h 3609474"/>
                <a:gd name="connsiteX4" fmla="*/ 723499 w 6131293"/>
                <a:gd name="connsiteY4" fmla="*/ 37699 h 3609474"/>
                <a:gd name="connsiteX0" fmla="*/ 723499 w 6133699"/>
                <a:gd name="connsiteY0" fmla="*/ 1 h 3571776"/>
                <a:gd name="connsiteX1" fmla="*/ 0 w 6133699"/>
                <a:gd name="connsiteY1" fmla="*/ 3571776 h 3571776"/>
                <a:gd name="connsiteX2" fmla="*/ 6131293 w 6133699"/>
                <a:gd name="connsiteY2" fmla="*/ 3552525 h 3571776"/>
                <a:gd name="connsiteX3" fmla="*/ 6133699 w 6133699"/>
                <a:gd name="connsiteY3" fmla="*/ 0 h 3571776"/>
                <a:gd name="connsiteX4" fmla="*/ 723499 w 6133699"/>
                <a:gd name="connsiteY4" fmla="*/ 1 h 3571776"/>
                <a:gd name="connsiteX0" fmla="*/ 723499 w 6133699"/>
                <a:gd name="connsiteY0" fmla="*/ 1 h 3581400"/>
                <a:gd name="connsiteX1" fmla="*/ 0 w 6133699"/>
                <a:gd name="connsiteY1" fmla="*/ 3571776 h 3581400"/>
                <a:gd name="connsiteX2" fmla="*/ 6133699 w 6133699"/>
                <a:gd name="connsiteY2" fmla="*/ 3581400 h 3581400"/>
                <a:gd name="connsiteX3" fmla="*/ 6133699 w 6133699"/>
                <a:gd name="connsiteY3" fmla="*/ 0 h 3581400"/>
                <a:gd name="connsiteX4" fmla="*/ 723499 w 6133699"/>
                <a:gd name="connsiteY4" fmla="*/ 1 h 3581400"/>
                <a:gd name="connsiteX0" fmla="*/ 762000 w 6172200"/>
                <a:gd name="connsiteY0" fmla="*/ 1 h 3581400"/>
                <a:gd name="connsiteX1" fmla="*/ 0 w 6172200"/>
                <a:gd name="connsiteY1" fmla="*/ 3581400 h 3581400"/>
                <a:gd name="connsiteX2" fmla="*/ 6172200 w 6172200"/>
                <a:gd name="connsiteY2" fmla="*/ 3581400 h 3581400"/>
                <a:gd name="connsiteX3" fmla="*/ 6172200 w 6172200"/>
                <a:gd name="connsiteY3" fmla="*/ 0 h 3581400"/>
                <a:gd name="connsiteX4" fmla="*/ 762000 w 6172200"/>
                <a:gd name="connsiteY4" fmla="*/ 1 h 3581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00" h="3581400">
                  <a:moveTo>
                    <a:pt x="762000" y="1"/>
                  </a:moveTo>
                  <a:lnTo>
                    <a:pt x="0" y="3581400"/>
                  </a:lnTo>
                  <a:lnTo>
                    <a:pt x="6172200" y="3581400"/>
                  </a:lnTo>
                  <a:lnTo>
                    <a:pt x="6172200" y="0"/>
                  </a:lnTo>
                  <a:lnTo>
                    <a:pt x="762000" y="1"/>
                  </a:lnTo>
                  <a:close/>
                </a:path>
              </a:pathLst>
            </a:cu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5" name="Rectangle 4">
              <a:extLst>
                <a:ext uri="{FF2B5EF4-FFF2-40B4-BE49-F238E27FC236}">
                  <a16:creationId xmlns:a16="http://schemas.microsoft.com/office/drawing/2014/main" id="{331FAF6B-1AA1-4E42-A347-84861B7A12CE}"/>
                </a:ext>
              </a:extLst>
            </p:cNvPr>
            <p:cNvSpPr/>
            <p:nvPr/>
          </p:nvSpPr>
          <p:spPr>
            <a:xfrm>
              <a:off x="6096000" y="3429000"/>
              <a:ext cx="438912" cy="274320"/>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6" name="Rectangle 5">
              <a:extLst>
                <a:ext uri="{FF2B5EF4-FFF2-40B4-BE49-F238E27FC236}">
                  <a16:creationId xmlns:a16="http://schemas.microsoft.com/office/drawing/2014/main" id="{7DAD61B7-7C7E-4D7C-AD36-CC469615FAB7}"/>
                </a:ext>
              </a:extLst>
            </p:cNvPr>
            <p:cNvSpPr/>
            <p:nvPr/>
          </p:nvSpPr>
          <p:spPr>
            <a:xfrm>
              <a:off x="6096000" y="4892040"/>
              <a:ext cx="438912" cy="274320"/>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7" name="Rectangle 6">
              <a:extLst>
                <a:ext uri="{FF2B5EF4-FFF2-40B4-BE49-F238E27FC236}">
                  <a16:creationId xmlns:a16="http://schemas.microsoft.com/office/drawing/2014/main" id="{6C0D032C-82CA-42D1-9CB1-3C6560D9DBA3}"/>
                </a:ext>
              </a:extLst>
            </p:cNvPr>
            <p:cNvSpPr/>
            <p:nvPr/>
          </p:nvSpPr>
          <p:spPr>
            <a:xfrm>
              <a:off x="2602992" y="6355080"/>
              <a:ext cx="914400" cy="182880"/>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8" name="Rectangle 7">
              <a:extLst>
                <a:ext uri="{FF2B5EF4-FFF2-40B4-BE49-F238E27FC236}">
                  <a16:creationId xmlns:a16="http://schemas.microsoft.com/office/drawing/2014/main" id="{881E875F-8289-4423-A90A-5A9C82F7E54D}"/>
                </a:ext>
              </a:extLst>
            </p:cNvPr>
            <p:cNvSpPr/>
            <p:nvPr/>
          </p:nvSpPr>
          <p:spPr>
            <a:xfrm>
              <a:off x="6443472" y="6263640"/>
              <a:ext cx="1828800" cy="182880"/>
            </a:xfrm>
            <a:prstGeom prst="rect">
              <a:avLst/>
            </a:prstGeom>
            <a:solidFill>
              <a:schemeClr val="tx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9" name="Rectangle 8">
              <a:extLst>
                <a:ext uri="{FF2B5EF4-FFF2-40B4-BE49-F238E27FC236}">
                  <a16:creationId xmlns:a16="http://schemas.microsoft.com/office/drawing/2014/main" id="{0D7FCA1B-DF19-47A5-AE2D-AA36BA1FC621}"/>
                </a:ext>
              </a:extLst>
            </p:cNvPr>
            <p:cNvSpPr/>
            <p:nvPr/>
          </p:nvSpPr>
          <p:spPr>
            <a:xfrm>
              <a:off x="8180832" y="5440680"/>
              <a:ext cx="182880" cy="731520"/>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10" name="Rectangle 9">
              <a:extLst>
                <a:ext uri="{FF2B5EF4-FFF2-40B4-BE49-F238E27FC236}">
                  <a16:creationId xmlns:a16="http://schemas.microsoft.com/office/drawing/2014/main" id="{E09396A9-E868-4258-BC90-808A910BA810}"/>
                </a:ext>
              </a:extLst>
            </p:cNvPr>
            <p:cNvSpPr/>
            <p:nvPr/>
          </p:nvSpPr>
          <p:spPr>
            <a:xfrm rot="900898">
              <a:off x="1185309" y="4837016"/>
              <a:ext cx="317290" cy="274320"/>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11" name="Rectangle 10">
              <a:extLst>
                <a:ext uri="{FF2B5EF4-FFF2-40B4-BE49-F238E27FC236}">
                  <a16:creationId xmlns:a16="http://schemas.microsoft.com/office/drawing/2014/main" id="{02640BC6-7239-4418-B49C-F4EF35D6453A}"/>
                </a:ext>
              </a:extLst>
            </p:cNvPr>
            <p:cNvSpPr/>
            <p:nvPr/>
          </p:nvSpPr>
          <p:spPr>
            <a:xfrm rot="900898">
              <a:off x="1537087" y="3181562"/>
              <a:ext cx="243692" cy="274320"/>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12" name="Freeform 15">
              <a:extLst>
                <a:ext uri="{FF2B5EF4-FFF2-40B4-BE49-F238E27FC236}">
                  <a16:creationId xmlns:a16="http://schemas.microsoft.com/office/drawing/2014/main" id="{CE8473B3-E24B-4070-A54F-D296BE8FBD84}"/>
                </a:ext>
              </a:extLst>
            </p:cNvPr>
            <p:cNvSpPr/>
            <p:nvPr/>
          </p:nvSpPr>
          <p:spPr>
            <a:xfrm>
              <a:off x="792480" y="2139696"/>
              <a:ext cx="978408" cy="1344168"/>
            </a:xfrm>
            <a:custGeom>
              <a:avLst/>
              <a:gdLst>
                <a:gd name="connsiteX0" fmla="*/ 815340 w 815340"/>
                <a:gd name="connsiteY0" fmla="*/ 0 h 1120140"/>
                <a:gd name="connsiteX1" fmla="*/ 0 w 815340"/>
                <a:gd name="connsiteY1" fmla="*/ 0 h 1120140"/>
                <a:gd name="connsiteX2" fmla="*/ 0 w 815340"/>
                <a:gd name="connsiteY2" fmla="*/ 1104900 h 1120140"/>
                <a:gd name="connsiteX3" fmla="*/ 601980 w 815340"/>
                <a:gd name="connsiteY3" fmla="*/ 1120140 h 1120140"/>
                <a:gd name="connsiteX4" fmla="*/ 815340 w 815340"/>
                <a:gd name="connsiteY4" fmla="*/ 0 h 1120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340" h="1120140">
                  <a:moveTo>
                    <a:pt x="815340" y="0"/>
                  </a:moveTo>
                  <a:lnTo>
                    <a:pt x="0" y="0"/>
                  </a:lnTo>
                  <a:lnTo>
                    <a:pt x="0" y="1104900"/>
                  </a:lnTo>
                  <a:lnTo>
                    <a:pt x="601980" y="1120140"/>
                  </a:lnTo>
                  <a:lnTo>
                    <a:pt x="815340" y="0"/>
                  </a:lnTo>
                  <a:close/>
                </a:path>
              </a:pathLst>
            </a:cu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13" name="Rectangle 12">
              <a:extLst>
                <a:ext uri="{FF2B5EF4-FFF2-40B4-BE49-F238E27FC236}">
                  <a16:creationId xmlns:a16="http://schemas.microsoft.com/office/drawing/2014/main" id="{9AD804FD-203B-4938-AEED-4AB204B9DFC1}"/>
                </a:ext>
              </a:extLst>
            </p:cNvPr>
            <p:cNvSpPr/>
            <p:nvPr/>
          </p:nvSpPr>
          <p:spPr>
            <a:xfrm rot="16963131">
              <a:off x="1395634" y="2537454"/>
              <a:ext cx="563263" cy="161690"/>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14" name="Rectangle 13">
              <a:extLst>
                <a:ext uri="{FF2B5EF4-FFF2-40B4-BE49-F238E27FC236}">
                  <a16:creationId xmlns:a16="http://schemas.microsoft.com/office/drawing/2014/main" id="{1CC4A549-4963-4E98-8B5B-5A6AF1E83B0D}"/>
                </a:ext>
              </a:extLst>
            </p:cNvPr>
            <p:cNvSpPr/>
            <p:nvPr/>
          </p:nvSpPr>
          <p:spPr>
            <a:xfrm rot="16994771">
              <a:off x="986408" y="4075886"/>
              <a:ext cx="888217" cy="150658"/>
            </a:xfrm>
            <a:prstGeom prst="rect">
              <a:avLst/>
            </a:prstGeom>
            <a:solidFill>
              <a:schemeClr val="tx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15" name="Rectangle 14">
              <a:extLst>
                <a:ext uri="{FF2B5EF4-FFF2-40B4-BE49-F238E27FC236}">
                  <a16:creationId xmlns:a16="http://schemas.microsoft.com/office/drawing/2014/main" id="{B5D9782A-D914-493C-A87C-8328DDD7D27F}"/>
                </a:ext>
              </a:extLst>
            </p:cNvPr>
            <p:cNvSpPr/>
            <p:nvPr/>
          </p:nvSpPr>
          <p:spPr>
            <a:xfrm rot="16921126">
              <a:off x="671251" y="5629868"/>
              <a:ext cx="888217" cy="179051"/>
            </a:xfrm>
            <a:prstGeom prst="rect">
              <a:avLst/>
            </a:prstGeom>
            <a:solidFill>
              <a:schemeClr val="tx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sp>
          <p:nvSpPr>
            <p:cNvPr id="16" name="Rectangle 15">
              <a:extLst>
                <a:ext uri="{FF2B5EF4-FFF2-40B4-BE49-F238E27FC236}">
                  <a16:creationId xmlns:a16="http://schemas.microsoft.com/office/drawing/2014/main" id="{7C09A71B-53AD-4D57-BC9C-FD3700F392B4}"/>
                </a:ext>
              </a:extLst>
            </p:cNvPr>
            <p:cNvSpPr/>
            <p:nvPr/>
          </p:nvSpPr>
          <p:spPr>
            <a:xfrm>
              <a:off x="1889760" y="2240280"/>
              <a:ext cx="4114800" cy="4023360"/>
            </a:xfrm>
            <a:prstGeom prst="rect">
              <a:avLst/>
            </a:prstGeom>
            <a:noFill/>
            <a:ln w="12700">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cxnSp>
          <p:nvCxnSpPr>
            <p:cNvPr id="17" name="Straight Connector 16">
              <a:extLst>
                <a:ext uri="{FF2B5EF4-FFF2-40B4-BE49-F238E27FC236}">
                  <a16:creationId xmlns:a16="http://schemas.microsoft.com/office/drawing/2014/main" id="{678CD95A-20D9-4F76-92D0-5A87362F6ABA}"/>
                </a:ext>
              </a:extLst>
            </p:cNvPr>
            <p:cNvCxnSpPr/>
            <p:nvPr/>
          </p:nvCxnSpPr>
          <p:spPr>
            <a:xfrm>
              <a:off x="2293620" y="2240280"/>
              <a:ext cx="0" cy="4023360"/>
            </a:xfrm>
            <a:prstGeom prst="line">
              <a:avLst/>
            </a:prstGeom>
            <a:ln w="1905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DBF1DC5-C595-4A96-AFD3-9CCFD0AB9B32}"/>
                </a:ext>
              </a:extLst>
            </p:cNvPr>
            <p:cNvCxnSpPr/>
            <p:nvPr/>
          </p:nvCxnSpPr>
          <p:spPr>
            <a:xfrm>
              <a:off x="2697480" y="2240280"/>
              <a:ext cx="0" cy="402336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554C37-C72D-45AA-94A8-435123401730}"/>
                </a:ext>
              </a:extLst>
            </p:cNvPr>
            <p:cNvCxnSpPr/>
            <p:nvPr/>
          </p:nvCxnSpPr>
          <p:spPr>
            <a:xfrm>
              <a:off x="3108960" y="2240280"/>
              <a:ext cx="0" cy="4023360"/>
            </a:xfrm>
            <a:prstGeom prst="line">
              <a:avLst/>
            </a:prstGeom>
            <a:ln w="1905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8F6ABB-7A4C-4B8E-A9C4-E459E2B3B934}"/>
                </a:ext>
              </a:extLst>
            </p:cNvPr>
            <p:cNvCxnSpPr/>
            <p:nvPr/>
          </p:nvCxnSpPr>
          <p:spPr>
            <a:xfrm>
              <a:off x="3535680" y="2240280"/>
              <a:ext cx="0" cy="402336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4A69BAC-8330-43D4-9503-A9AA6A0A2373}"/>
                </a:ext>
              </a:extLst>
            </p:cNvPr>
            <p:cNvCxnSpPr/>
            <p:nvPr/>
          </p:nvCxnSpPr>
          <p:spPr>
            <a:xfrm>
              <a:off x="3970020" y="2240280"/>
              <a:ext cx="0" cy="4023360"/>
            </a:xfrm>
            <a:prstGeom prst="line">
              <a:avLst/>
            </a:prstGeom>
            <a:ln w="1905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C62523-3DA5-4C30-8A0B-29D47981DEA6}"/>
                </a:ext>
              </a:extLst>
            </p:cNvPr>
            <p:cNvCxnSpPr/>
            <p:nvPr/>
          </p:nvCxnSpPr>
          <p:spPr>
            <a:xfrm>
              <a:off x="4389120" y="2331720"/>
              <a:ext cx="0" cy="402336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83BEDB-BFCD-4893-812D-BAF22A91C8DC}"/>
                </a:ext>
              </a:extLst>
            </p:cNvPr>
            <p:cNvCxnSpPr/>
            <p:nvPr/>
          </p:nvCxnSpPr>
          <p:spPr>
            <a:xfrm>
              <a:off x="4831080" y="2240280"/>
              <a:ext cx="0" cy="4023360"/>
            </a:xfrm>
            <a:prstGeom prst="line">
              <a:avLst/>
            </a:prstGeom>
            <a:ln w="1905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81C0C6-1FFA-4B31-89C4-66E532529ACC}"/>
                </a:ext>
              </a:extLst>
            </p:cNvPr>
            <p:cNvCxnSpPr/>
            <p:nvPr/>
          </p:nvCxnSpPr>
          <p:spPr>
            <a:xfrm>
              <a:off x="5250180" y="2240280"/>
              <a:ext cx="0" cy="402336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A39363-AB90-4D39-AA39-0BE893AE2112}"/>
                </a:ext>
              </a:extLst>
            </p:cNvPr>
            <p:cNvCxnSpPr/>
            <p:nvPr/>
          </p:nvCxnSpPr>
          <p:spPr>
            <a:xfrm>
              <a:off x="5646420" y="2240280"/>
              <a:ext cx="0" cy="4023360"/>
            </a:xfrm>
            <a:prstGeom prst="line">
              <a:avLst/>
            </a:prstGeom>
            <a:ln w="1905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7DEF3E3-A9B9-48F5-ADBE-2B3DA24DF123}"/>
                </a:ext>
              </a:extLst>
            </p:cNvPr>
            <p:cNvGrpSpPr/>
            <p:nvPr/>
          </p:nvGrpSpPr>
          <p:grpSpPr>
            <a:xfrm>
              <a:off x="5839597" y="3794220"/>
              <a:ext cx="738403" cy="831800"/>
              <a:chOff x="6089118" y="3718560"/>
              <a:chExt cx="738403" cy="899159"/>
            </a:xfrm>
          </p:grpSpPr>
          <p:pic>
            <p:nvPicPr>
              <p:cNvPr id="27" name="Picture 2" descr="https://thumbs.static-thomann.de/thumb/bdbmagic/pics/bdb/177479/6738389_800.jpg">
                <a:extLst>
                  <a:ext uri="{FF2B5EF4-FFF2-40B4-BE49-F238E27FC236}">
                    <a16:creationId xmlns:a16="http://schemas.microsoft.com/office/drawing/2014/main" id="{5258E964-78A9-4CCA-B8DD-1DBCE202A69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16200000">
                <a:off x="6152928" y="3943126"/>
                <a:ext cx="862969" cy="486217"/>
              </a:xfrm>
              <a:prstGeom prst="rect">
                <a:avLst/>
              </a:prstGeom>
              <a:noFill/>
            </p:spPr>
          </p:pic>
          <p:pic>
            <p:nvPicPr>
              <p:cNvPr id="28" name="Picture 6" descr="https://images.static-thomann.de/pics/bdb/370538/10347914_800.jpg">
                <a:extLst>
                  <a:ext uri="{FF2B5EF4-FFF2-40B4-BE49-F238E27FC236}">
                    <a16:creationId xmlns:a16="http://schemas.microsoft.com/office/drawing/2014/main" id="{20F4701D-0764-47A1-8ABD-5C3FA126BD9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420707" y="3776995"/>
                <a:ext cx="362386" cy="245516"/>
              </a:xfrm>
              <a:prstGeom prst="rect">
                <a:avLst/>
              </a:prstGeom>
              <a:noFill/>
            </p:spPr>
          </p:pic>
          <p:pic>
            <p:nvPicPr>
              <p:cNvPr id="29" name="Picture 28" descr="voorkant LC34F791WQUXEN">
                <a:extLst>
                  <a:ext uri="{FF2B5EF4-FFF2-40B4-BE49-F238E27FC236}">
                    <a16:creationId xmlns:a16="http://schemas.microsoft.com/office/drawing/2014/main" id="{6B8008C0-F4B6-4BA4-B552-AAFB8D91731D}"/>
                  </a:ext>
                </a:extLst>
              </p:cNvPr>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6200000">
                <a:off x="6073437" y="3976561"/>
                <a:ext cx="416810" cy="385448"/>
              </a:xfrm>
              <a:prstGeom prst="rect">
                <a:avLst/>
              </a:prstGeom>
              <a:noFill/>
              <a:ln w="9525">
                <a:noFill/>
                <a:miter lim="800000"/>
                <a:headEnd/>
                <a:tailEnd/>
              </a:ln>
            </p:spPr>
          </p:pic>
        </p:grpSp>
        <p:grpSp>
          <p:nvGrpSpPr>
            <p:cNvPr id="30" name="Group 98">
              <a:extLst>
                <a:ext uri="{FF2B5EF4-FFF2-40B4-BE49-F238E27FC236}">
                  <a16:creationId xmlns:a16="http://schemas.microsoft.com/office/drawing/2014/main" id="{F9059318-B68F-4BF9-8242-EF37B1FCE389}"/>
                </a:ext>
              </a:extLst>
            </p:cNvPr>
            <p:cNvGrpSpPr/>
            <p:nvPr/>
          </p:nvGrpSpPr>
          <p:grpSpPr>
            <a:xfrm rot="5400000">
              <a:off x="7903202" y="3512431"/>
              <a:ext cx="444101" cy="274036"/>
              <a:chOff x="6248399" y="4217195"/>
              <a:chExt cx="347665" cy="173830"/>
            </a:xfrm>
          </p:grpSpPr>
          <p:sp>
            <p:nvSpPr>
              <p:cNvPr id="31" name="TextBox 30">
                <a:extLst>
                  <a:ext uri="{FF2B5EF4-FFF2-40B4-BE49-F238E27FC236}">
                    <a16:creationId xmlns:a16="http://schemas.microsoft.com/office/drawing/2014/main" id="{47991700-3318-41B7-A39A-DBBE6F07537C}"/>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32" name="Straight Connector 31">
                <a:extLst>
                  <a:ext uri="{FF2B5EF4-FFF2-40B4-BE49-F238E27FC236}">
                    <a16:creationId xmlns:a16="http://schemas.microsoft.com/office/drawing/2014/main" id="{66276377-8704-4168-ADB3-8343189C8357}"/>
                  </a:ext>
                </a:extLst>
              </p:cNvPr>
              <p:cNvCxnSpPr>
                <a:stCxn id="31" idx="0"/>
                <a:endCxn id="31"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1C217A-8C71-43FA-BE1F-CFA8AE50F14C}"/>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3D01DD-EF63-486F-B678-FF16719B29A4}"/>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35" name="Picture 2" descr="Image result for piano top view">
              <a:extLst>
                <a:ext uri="{FF2B5EF4-FFF2-40B4-BE49-F238E27FC236}">
                  <a16:creationId xmlns:a16="http://schemas.microsoft.com/office/drawing/2014/main" id="{20807108-E5ED-488C-AA97-8CCB621F34AE}"/>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6246410" y="2471181"/>
              <a:ext cx="875489" cy="914400"/>
            </a:xfrm>
            <a:prstGeom prst="rect">
              <a:avLst/>
            </a:prstGeom>
            <a:noFill/>
          </p:spPr>
        </p:pic>
        <p:pic>
          <p:nvPicPr>
            <p:cNvPr id="36" name="Picture 4" descr="Image result for drum top view">
              <a:extLst>
                <a:ext uri="{FF2B5EF4-FFF2-40B4-BE49-F238E27FC236}">
                  <a16:creationId xmlns:a16="http://schemas.microsoft.com/office/drawing/2014/main" id="{5F477DC6-A58C-42E3-855F-6F10EEC27F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21483" y="2697765"/>
              <a:ext cx="467570" cy="414339"/>
            </a:xfrm>
            <a:prstGeom prst="rect">
              <a:avLst/>
            </a:prstGeom>
            <a:noFill/>
          </p:spPr>
        </p:pic>
        <p:sp>
          <p:nvSpPr>
            <p:cNvPr id="37" name="TextBox 36">
              <a:extLst>
                <a:ext uri="{FF2B5EF4-FFF2-40B4-BE49-F238E27FC236}">
                  <a16:creationId xmlns:a16="http://schemas.microsoft.com/office/drawing/2014/main" id="{5A6DBB98-8475-4FED-B82D-6200E32D7D44}"/>
                </a:ext>
              </a:extLst>
            </p:cNvPr>
            <p:cNvSpPr txBox="1"/>
            <p:nvPr/>
          </p:nvSpPr>
          <p:spPr>
            <a:xfrm>
              <a:off x="7298983" y="2233551"/>
              <a:ext cx="904108" cy="138499"/>
            </a:xfrm>
            <a:prstGeom prst="rect">
              <a:avLst/>
            </a:prstGeom>
            <a:solidFill>
              <a:schemeClr val="accent6"/>
            </a:solidFill>
            <a:ln w="12700">
              <a:solidFill>
                <a:schemeClr val="tx1"/>
              </a:solidFill>
            </a:ln>
          </p:spPr>
          <p:txBody>
            <a:bodyPr wrap="square" lIns="0" tIns="0" rIns="0" bIns="0" rtlCol="0">
              <a:spAutoFit/>
            </a:bodyPr>
            <a:lstStyle/>
            <a:p>
              <a:pPr algn="ctr"/>
              <a:r>
                <a:rPr lang="nl-BE" sz="900" dirty="0"/>
                <a:t>Hoofd Patchpaneel</a:t>
              </a:r>
            </a:p>
          </p:txBody>
        </p:sp>
        <p:sp>
          <p:nvSpPr>
            <p:cNvPr id="38" name="TextBox 37">
              <a:extLst>
                <a:ext uri="{FF2B5EF4-FFF2-40B4-BE49-F238E27FC236}">
                  <a16:creationId xmlns:a16="http://schemas.microsoft.com/office/drawing/2014/main" id="{CD637E0C-B3A0-41D3-BEB0-1770C8A7AC57}"/>
                </a:ext>
              </a:extLst>
            </p:cNvPr>
            <p:cNvSpPr txBox="1"/>
            <p:nvPr/>
          </p:nvSpPr>
          <p:spPr>
            <a:xfrm>
              <a:off x="6210259" y="3579316"/>
              <a:ext cx="201288" cy="215444"/>
            </a:xfrm>
            <a:prstGeom prst="rect">
              <a:avLst/>
            </a:prstGeom>
            <a:solidFill>
              <a:srgbClr val="C00000"/>
            </a:solidFill>
            <a:ln w="12700">
              <a:solidFill>
                <a:schemeClr val="tx1"/>
              </a:solidFill>
            </a:ln>
          </p:spPr>
          <p:txBody>
            <a:bodyPr wrap="square" lIns="0" tIns="0" rIns="0" bIns="0" rtlCol="0">
              <a:spAutoFit/>
            </a:bodyPr>
            <a:lstStyle/>
            <a:p>
              <a:pPr algn="ctr"/>
              <a:r>
                <a:rPr lang="en-BE" sz="700"/>
                <a:t>I</a:t>
              </a:r>
              <a:r>
                <a:rPr lang="nl-BE" sz="700"/>
                <a:t>N</a:t>
              </a:r>
              <a:r>
                <a:rPr lang="en-BE" sz="700"/>
                <a:t> PRK</a:t>
              </a:r>
              <a:endParaRPr lang="nl-BE" sz="700" dirty="0"/>
            </a:p>
          </p:txBody>
        </p:sp>
        <p:cxnSp>
          <p:nvCxnSpPr>
            <p:cNvPr id="39" name="Straight Connector 38">
              <a:extLst>
                <a:ext uri="{FF2B5EF4-FFF2-40B4-BE49-F238E27FC236}">
                  <a16:creationId xmlns:a16="http://schemas.microsoft.com/office/drawing/2014/main" id="{FA731912-7C19-4534-8039-6333A557437B}"/>
                </a:ext>
              </a:extLst>
            </p:cNvPr>
            <p:cNvCxnSpPr>
              <a:cxnSpLocks/>
            </p:cNvCxnSpPr>
            <p:nvPr/>
          </p:nvCxnSpPr>
          <p:spPr>
            <a:xfrm>
              <a:off x="2000114" y="2369546"/>
              <a:ext cx="3913007" cy="0"/>
            </a:xfrm>
            <a:prstGeom prst="line">
              <a:avLst/>
            </a:prstGeom>
            <a:ln w="57150">
              <a:solidFill>
                <a:srgbClr val="FFC000"/>
              </a:solidFill>
              <a:prstDash val="sysDot"/>
            </a:ln>
          </p:spPr>
          <p:style>
            <a:lnRef idx="1">
              <a:schemeClr val="accent1"/>
            </a:lnRef>
            <a:fillRef idx="0">
              <a:schemeClr val="accent1"/>
            </a:fillRef>
            <a:effectRef idx="0">
              <a:schemeClr val="accent1"/>
            </a:effectRef>
            <a:fontRef idx="minor">
              <a:schemeClr val="tx1"/>
            </a:fontRef>
          </p:style>
        </p:cxnSp>
        <p:pic>
          <p:nvPicPr>
            <p:cNvPr id="40" name="Picture 2" descr="Image result for beamer">
              <a:extLst>
                <a:ext uri="{FF2B5EF4-FFF2-40B4-BE49-F238E27FC236}">
                  <a16:creationId xmlns:a16="http://schemas.microsoft.com/office/drawing/2014/main" id="{D018EF3F-E8F5-41E2-B1EA-804B4946B5CC}"/>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rot="10800000">
              <a:off x="3654504" y="4243153"/>
              <a:ext cx="661511" cy="386081"/>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A5C87A9A-9EF3-4B5B-B493-77499294211D}"/>
                </a:ext>
              </a:extLst>
            </p:cNvPr>
            <p:cNvGrpSpPr/>
            <p:nvPr/>
          </p:nvGrpSpPr>
          <p:grpSpPr>
            <a:xfrm>
              <a:off x="-99" y="4000309"/>
              <a:ext cx="711275" cy="862969"/>
              <a:chOff x="-99" y="4000309"/>
              <a:chExt cx="711275" cy="862969"/>
            </a:xfrm>
          </p:grpSpPr>
          <p:pic>
            <p:nvPicPr>
              <p:cNvPr id="42" name="Picture 2" descr="https://thumbs.static-thomann.de/thumb/bdbmagic/pics/bdb/177479/6738389_800.jpg">
                <a:extLst>
                  <a:ext uri="{FF2B5EF4-FFF2-40B4-BE49-F238E27FC236}">
                    <a16:creationId xmlns:a16="http://schemas.microsoft.com/office/drawing/2014/main" id="{297516CE-B27E-49C1-A43E-73627A4F3D4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rot="16200000">
                <a:off x="36583" y="4188685"/>
                <a:ext cx="862969" cy="486217"/>
              </a:xfrm>
              <a:prstGeom prst="rect">
                <a:avLst/>
              </a:prstGeom>
              <a:noFill/>
            </p:spPr>
          </p:pic>
          <p:pic>
            <p:nvPicPr>
              <p:cNvPr id="43" name="Picture 42" descr="voorkant LC34F791WQUXEN">
                <a:extLst>
                  <a:ext uri="{FF2B5EF4-FFF2-40B4-BE49-F238E27FC236}">
                    <a16:creationId xmlns:a16="http://schemas.microsoft.com/office/drawing/2014/main" id="{21E47B71-30FC-42C5-AFE2-3787BEEF39A3}"/>
                  </a:ext>
                </a:extLst>
              </p:cNvPr>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6200000">
                <a:off x="-15780" y="4184966"/>
                <a:ext cx="416810" cy="385448"/>
              </a:xfrm>
              <a:prstGeom prst="rect">
                <a:avLst/>
              </a:prstGeom>
              <a:noFill/>
              <a:ln w="9525">
                <a:noFill/>
                <a:miter lim="800000"/>
                <a:headEnd/>
                <a:tailEnd/>
              </a:ln>
            </p:spPr>
          </p:pic>
        </p:grpSp>
        <p:grpSp>
          <p:nvGrpSpPr>
            <p:cNvPr id="44" name="Group 98">
              <a:extLst>
                <a:ext uri="{FF2B5EF4-FFF2-40B4-BE49-F238E27FC236}">
                  <a16:creationId xmlns:a16="http://schemas.microsoft.com/office/drawing/2014/main" id="{608B2C65-F3C9-4994-9B5E-9A6B76B202E2}"/>
                </a:ext>
              </a:extLst>
            </p:cNvPr>
            <p:cNvGrpSpPr/>
            <p:nvPr/>
          </p:nvGrpSpPr>
          <p:grpSpPr>
            <a:xfrm>
              <a:off x="7696817" y="5034923"/>
              <a:ext cx="444561" cy="274320"/>
              <a:chOff x="6248399" y="4217195"/>
              <a:chExt cx="347665" cy="173830"/>
            </a:xfrm>
          </p:grpSpPr>
          <p:sp>
            <p:nvSpPr>
              <p:cNvPr id="45" name="TextBox 44">
                <a:extLst>
                  <a:ext uri="{FF2B5EF4-FFF2-40B4-BE49-F238E27FC236}">
                    <a16:creationId xmlns:a16="http://schemas.microsoft.com/office/drawing/2014/main" id="{E67A4434-6A65-4CBF-BAF9-1429572608BF}"/>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46" name="Straight Connector 45">
                <a:extLst>
                  <a:ext uri="{FF2B5EF4-FFF2-40B4-BE49-F238E27FC236}">
                    <a16:creationId xmlns:a16="http://schemas.microsoft.com/office/drawing/2014/main" id="{7192283F-7790-4207-8DF2-B8C995DCB110}"/>
                  </a:ext>
                </a:extLst>
              </p:cNvPr>
              <p:cNvCxnSpPr>
                <a:stCxn id="45" idx="0"/>
                <a:endCxn id="45"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62A4DA8-A994-4FE3-BFC7-0A73AC6D84D5}"/>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A5DF5D-425E-45AA-832E-A903C99BAC34}"/>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9" name="Group 98">
              <a:extLst>
                <a:ext uri="{FF2B5EF4-FFF2-40B4-BE49-F238E27FC236}">
                  <a16:creationId xmlns:a16="http://schemas.microsoft.com/office/drawing/2014/main" id="{1E95E7EE-A102-4413-8470-7D949835071B}"/>
                </a:ext>
              </a:extLst>
            </p:cNvPr>
            <p:cNvGrpSpPr/>
            <p:nvPr/>
          </p:nvGrpSpPr>
          <p:grpSpPr>
            <a:xfrm>
              <a:off x="7243471" y="5039388"/>
              <a:ext cx="444101" cy="274036"/>
              <a:chOff x="6248399" y="4217195"/>
              <a:chExt cx="347665" cy="173830"/>
            </a:xfrm>
          </p:grpSpPr>
          <p:sp>
            <p:nvSpPr>
              <p:cNvPr id="50" name="TextBox 49">
                <a:extLst>
                  <a:ext uri="{FF2B5EF4-FFF2-40B4-BE49-F238E27FC236}">
                    <a16:creationId xmlns:a16="http://schemas.microsoft.com/office/drawing/2014/main" id="{206412E3-73AD-4A3F-9CE4-0A3F731012AC}"/>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51" name="Straight Connector 50">
                <a:extLst>
                  <a:ext uri="{FF2B5EF4-FFF2-40B4-BE49-F238E27FC236}">
                    <a16:creationId xmlns:a16="http://schemas.microsoft.com/office/drawing/2014/main" id="{F1758F08-AF12-40E6-86AF-ECD97F6DC213}"/>
                  </a:ext>
                </a:extLst>
              </p:cNvPr>
              <p:cNvCxnSpPr>
                <a:stCxn id="50" idx="0"/>
                <a:endCxn id="50"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57BC66A-8FB3-499B-8149-2D3DBE28148A}"/>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317FA7-E21E-46BF-BC3F-84E0CBDCDBED}"/>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45B622AC-8765-4B04-86CD-C24609A3580A}"/>
                </a:ext>
              </a:extLst>
            </p:cNvPr>
            <p:cNvSpPr txBox="1"/>
            <p:nvPr/>
          </p:nvSpPr>
          <p:spPr>
            <a:xfrm>
              <a:off x="6214751" y="4784818"/>
              <a:ext cx="201288" cy="215444"/>
            </a:xfrm>
            <a:prstGeom prst="rect">
              <a:avLst/>
            </a:prstGeom>
            <a:solidFill>
              <a:srgbClr val="C00000"/>
            </a:solidFill>
            <a:ln w="12700">
              <a:solidFill>
                <a:schemeClr val="tx1"/>
              </a:solidFill>
            </a:ln>
          </p:spPr>
          <p:txBody>
            <a:bodyPr wrap="square" lIns="0" tIns="0" rIns="0" bIns="0" rtlCol="0">
              <a:spAutoFit/>
            </a:bodyPr>
            <a:lstStyle/>
            <a:p>
              <a:pPr algn="ctr"/>
              <a:r>
                <a:rPr lang="en-BE" sz="700"/>
                <a:t>I</a:t>
              </a:r>
              <a:r>
                <a:rPr lang="nl-BE" sz="700"/>
                <a:t>N</a:t>
              </a:r>
              <a:r>
                <a:rPr lang="en-BE" sz="700"/>
                <a:t> PRK</a:t>
              </a:r>
              <a:endParaRPr lang="nl-BE" sz="700" dirty="0"/>
            </a:p>
          </p:txBody>
        </p:sp>
        <p:sp>
          <p:nvSpPr>
            <p:cNvPr id="55" name="TextBox 54">
              <a:extLst>
                <a:ext uri="{FF2B5EF4-FFF2-40B4-BE49-F238E27FC236}">
                  <a16:creationId xmlns:a16="http://schemas.microsoft.com/office/drawing/2014/main" id="{ED0E9B88-071C-4723-97FF-9B6129CA73D3}"/>
                </a:ext>
              </a:extLst>
            </p:cNvPr>
            <p:cNvSpPr txBox="1"/>
            <p:nvPr/>
          </p:nvSpPr>
          <p:spPr>
            <a:xfrm>
              <a:off x="5789617" y="4919473"/>
              <a:ext cx="201288" cy="215444"/>
            </a:xfrm>
            <a:prstGeom prst="rect">
              <a:avLst/>
            </a:prstGeom>
            <a:solidFill>
              <a:srgbClr val="C00000"/>
            </a:solidFill>
            <a:ln w="12700">
              <a:solidFill>
                <a:schemeClr val="tx1"/>
              </a:solidFill>
            </a:ln>
          </p:spPr>
          <p:txBody>
            <a:bodyPr wrap="square" lIns="0" tIns="0" rIns="0" bIns="0" rtlCol="0">
              <a:spAutoFit/>
            </a:bodyPr>
            <a:lstStyle/>
            <a:p>
              <a:pPr algn="ctr"/>
              <a:r>
                <a:rPr lang="en-BE" sz="700"/>
                <a:t>I</a:t>
              </a:r>
              <a:r>
                <a:rPr lang="nl-BE" sz="700"/>
                <a:t>N</a:t>
              </a:r>
              <a:r>
                <a:rPr lang="en-BE" sz="700"/>
                <a:t> PRK</a:t>
              </a:r>
              <a:endParaRPr lang="nl-BE" sz="700" dirty="0"/>
            </a:p>
          </p:txBody>
        </p:sp>
        <p:sp>
          <p:nvSpPr>
            <p:cNvPr id="56" name="TextBox 55">
              <a:extLst>
                <a:ext uri="{FF2B5EF4-FFF2-40B4-BE49-F238E27FC236}">
                  <a16:creationId xmlns:a16="http://schemas.microsoft.com/office/drawing/2014/main" id="{7D84BABB-7870-4F24-8A37-B0E49ED222E3}"/>
                </a:ext>
              </a:extLst>
            </p:cNvPr>
            <p:cNvSpPr txBox="1"/>
            <p:nvPr/>
          </p:nvSpPr>
          <p:spPr>
            <a:xfrm>
              <a:off x="3867732" y="6028369"/>
              <a:ext cx="201288" cy="215444"/>
            </a:xfrm>
            <a:prstGeom prst="rect">
              <a:avLst/>
            </a:prstGeom>
            <a:solidFill>
              <a:srgbClr val="C00000"/>
            </a:solidFill>
            <a:ln w="12700">
              <a:solidFill>
                <a:schemeClr val="tx1"/>
              </a:solidFill>
            </a:ln>
          </p:spPr>
          <p:txBody>
            <a:bodyPr wrap="square" lIns="0" tIns="0" rIns="0" bIns="0" rtlCol="0">
              <a:spAutoFit/>
            </a:bodyPr>
            <a:lstStyle/>
            <a:p>
              <a:pPr algn="ctr"/>
              <a:r>
                <a:rPr lang="en-BE" sz="700"/>
                <a:t>I</a:t>
              </a:r>
              <a:r>
                <a:rPr lang="nl-BE" sz="700"/>
                <a:t>N</a:t>
              </a:r>
              <a:r>
                <a:rPr lang="en-BE" sz="700"/>
                <a:t> PRK</a:t>
              </a:r>
              <a:endParaRPr lang="nl-BE" sz="700" dirty="0"/>
            </a:p>
          </p:txBody>
        </p:sp>
        <p:sp>
          <p:nvSpPr>
            <p:cNvPr id="57" name="TextBox 56">
              <a:extLst>
                <a:ext uri="{FF2B5EF4-FFF2-40B4-BE49-F238E27FC236}">
                  <a16:creationId xmlns:a16="http://schemas.microsoft.com/office/drawing/2014/main" id="{7CC47257-23EC-4E03-A600-1FBDDD106029}"/>
                </a:ext>
              </a:extLst>
            </p:cNvPr>
            <p:cNvSpPr txBox="1"/>
            <p:nvPr/>
          </p:nvSpPr>
          <p:spPr>
            <a:xfrm>
              <a:off x="3870781" y="2413131"/>
              <a:ext cx="201288" cy="215444"/>
            </a:xfrm>
            <a:prstGeom prst="rect">
              <a:avLst/>
            </a:prstGeom>
            <a:solidFill>
              <a:srgbClr val="C00000"/>
            </a:solidFill>
            <a:ln w="12700">
              <a:solidFill>
                <a:schemeClr val="tx1"/>
              </a:solidFill>
            </a:ln>
          </p:spPr>
          <p:txBody>
            <a:bodyPr wrap="square" lIns="0" tIns="0" rIns="0" bIns="0" rtlCol="0">
              <a:spAutoFit/>
            </a:bodyPr>
            <a:lstStyle/>
            <a:p>
              <a:pPr algn="ctr"/>
              <a:r>
                <a:rPr lang="en-BE" sz="700"/>
                <a:t>I</a:t>
              </a:r>
              <a:r>
                <a:rPr lang="nl-BE" sz="700"/>
                <a:t>N</a:t>
              </a:r>
              <a:r>
                <a:rPr lang="en-BE" sz="700"/>
                <a:t> PRK</a:t>
              </a:r>
              <a:endParaRPr lang="nl-BE" sz="700" dirty="0"/>
            </a:p>
          </p:txBody>
        </p:sp>
        <p:sp>
          <p:nvSpPr>
            <p:cNvPr id="58" name="TextBox 57">
              <a:extLst>
                <a:ext uri="{FF2B5EF4-FFF2-40B4-BE49-F238E27FC236}">
                  <a16:creationId xmlns:a16="http://schemas.microsoft.com/office/drawing/2014/main" id="{1EA95066-AA16-4645-A8F4-B0B1028204B2}"/>
                </a:ext>
              </a:extLst>
            </p:cNvPr>
            <p:cNvSpPr txBox="1"/>
            <p:nvPr/>
          </p:nvSpPr>
          <p:spPr>
            <a:xfrm>
              <a:off x="5780372" y="3460359"/>
              <a:ext cx="201288" cy="215444"/>
            </a:xfrm>
            <a:prstGeom prst="rect">
              <a:avLst/>
            </a:prstGeom>
            <a:solidFill>
              <a:srgbClr val="C00000"/>
            </a:solidFill>
            <a:ln w="12700">
              <a:solidFill>
                <a:schemeClr val="tx1"/>
              </a:solidFill>
            </a:ln>
          </p:spPr>
          <p:txBody>
            <a:bodyPr wrap="square" lIns="0" tIns="0" rIns="0" bIns="0" rtlCol="0">
              <a:spAutoFit/>
            </a:bodyPr>
            <a:lstStyle/>
            <a:p>
              <a:pPr algn="ctr"/>
              <a:r>
                <a:rPr lang="en-BE" sz="700"/>
                <a:t>I</a:t>
              </a:r>
              <a:r>
                <a:rPr lang="nl-BE" sz="700"/>
                <a:t>N</a:t>
              </a:r>
              <a:r>
                <a:rPr lang="en-BE" sz="700"/>
                <a:t> PRK</a:t>
              </a:r>
              <a:endParaRPr lang="nl-BE" sz="700" dirty="0"/>
            </a:p>
          </p:txBody>
        </p:sp>
        <p:sp>
          <p:nvSpPr>
            <p:cNvPr id="59" name="TextBox 58">
              <a:extLst>
                <a:ext uri="{FF2B5EF4-FFF2-40B4-BE49-F238E27FC236}">
                  <a16:creationId xmlns:a16="http://schemas.microsoft.com/office/drawing/2014/main" id="{24EFA522-6896-478B-9692-C8192DAA0E5D}"/>
                </a:ext>
              </a:extLst>
            </p:cNvPr>
            <p:cNvSpPr txBox="1"/>
            <p:nvPr/>
          </p:nvSpPr>
          <p:spPr>
            <a:xfrm>
              <a:off x="1905604" y="4950916"/>
              <a:ext cx="201288" cy="215444"/>
            </a:xfrm>
            <a:prstGeom prst="rect">
              <a:avLst/>
            </a:prstGeom>
            <a:solidFill>
              <a:srgbClr val="C00000"/>
            </a:solidFill>
            <a:ln w="12700">
              <a:solidFill>
                <a:schemeClr val="tx1"/>
              </a:solidFill>
            </a:ln>
          </p:spPr>
          <p:txBody>
            <a:bodyPr wrap="square" lIns="0" tIns="0" rIns="0" bIns="0" rtlCol="0">
              <a:spAutoFit/>
            </a:bodyPr>
            <a:lstStyle/>
            <a:p>
              <a:pPr algn="ctr"/>
              <a:r>
                <a:rPr lang="en-BE" sz="700"/>
                <a:t>I</a:t>
              </a:r>
              <a:r>
                <a:rPr lang="nl-BE" sz="700"/>
                <a:t>N</a:t>
              </a:r>
              <a:r>
                <a:rPr lang="en-BE" sz="700"/>
                <a:t> PRK</a:t>
              </a:r>
              <a:endParaRPr lang="nl-BE" sz="700" dirty="0"/>
            </a:p>
          </p:txBody>
        </p:sp>
        <p:sp>
          <p:nvSpPr>
            <p:cNvPr id="60" name="TextBox 59">
              <a:extLst>
                <a:ext uri="{FF2B5EF4-FFF2-40B4-BE49-F238E27FC236}">
                  <a16:creationId xmlns:a16="http://schemas.microsoft.com/office/drawing/2014/main" id="{E9110866-98FC-4DD2-A0D4-23062161C29B}"/>
                </a:ext>
              </a:extLst>
            </p:cNvPr>
            <p:cNvSpPr txBox="1"/>
            <p:nvPr/>
          </p:nvSpPr>
          <p:spPr>
            <a:xfrm>
              <a:off x="1896359" y="3491802"/>
              <a:ext cx="201288" cy="215444"/>
            </a:xfrm>
            <a:prstGeom prst="rect">
              <a:avLst/>
            </a:prstGeom>
            <a:solidFill>
              <a:srgbClr val="C00000"/>
            </a:solidFill>
            <a:ln w="12700">
              <a:solidFill>
                <a:schemeClr val="tx1"/>
              </a:solidFill>
            </a:ln>
          </p:spPr>
          <p:txBody>
            <a:bodyPr wrap="square" lIns="0" tIns="0" rIns="0" bIns="0" rtlCol="0">
              <a:spAutoFit/>
            </a:bodyPr>
            <a:lstStyle/>
            <a:p>
              <a:pPr algn="ctr"/>
              <a:r>
                <a:rPr lang="en-BE" sz="700"/>
                <a:t>I</a:t>
              </a:r>
              <a:r>
                <a:rPr lang="nl-BE" sz="700"/>
                <a:t>N</a:t>
              </a:r>
              <a:r>
                <a:rPr lang="en-BE" sz="700"/>
                <a:t> PRK</a:t>
              </a:r>
              <a:endParaRPr lang="nl-BE" sz="700" dirty="0"/>
            </a:p>
          </p:txBody>
        </p:sp>
        <p:pic>
          <p:nvPicPr>
            <p:cNvPr id="61"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EA8D78C2-0F7A-412B-93C2-CFF13ADB110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525302" y="2524729"/>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B7B5929A-CDF9-4033-AA96-38674C5D10C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556403" y="3285218"/>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83E7F40E-D6EA-4E5E-9A23-E8D04CFE686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532922" y="4117037"/>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2B404692-506E-45FA-BBAB-8AB7F525980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548162" y="4902297"/>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DBB29865-5A1B-4C1D-B285-38150B2D8E6C}"/>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570740" y="5684013"/>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29F2F102-EFBC-4BC6-88B3-F3117822B8C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47982" y="2484783"/>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3DA15870-4A17-45E3-B2C9-ABF5E29F5CA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9083" y="3245272"/>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F61A39D8-DB0A-4670-A85D-34125DD63F4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55602" y="4122811"/>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50E80A47-1125-4BD9-8BC0-593DC0D33BEA}"/>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0842" y="4991891"/>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720270A1-B998-4B77-AC6F-2E8BF37C099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93420" y="5644067"/>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2DD0314F-29CF-45EA-8F58-2FEDCD5F1FC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47210" y="2524729"/>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CC16EEF8-B5B3-47F3-8F0E-D9CE0BA00B2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78311" y="3285218"/>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A6E2B791-18E5-40FD-B5C8-F1F417CD98C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54830" y="4117037"/>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6837B651-7D4F-4B87-8915-1A38D59B447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70070" y="4902297"/>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EF317279-A923-45E4-A15C-909D56128CC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92648" y="5684013"/>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91CD82A8-9072-44A2-AC1D-9EBB5EA18D2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069890" y="2484783"/>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E569C2CD-D7CF-454C-80F7-62441FB6352C}"/>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100991" y="3245272"/>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8BAF4D46-018B-42AA-ACE5-00C4E676AEC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077510" y="4122811"/>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09628F32-E88A-4519-9FBE-14519F59021A}"/>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092750" y="4991891"/>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Stairville LED Flood Panel TRI 7x3W RGB, Smaller, lighter, easier to Handle This is the new generation of LED floodlights. The TRI LED Flood Panel 7x3W RGB is the ultimate answer to all LED lighting applications, With the RGB LEDs 3in1 you can achieve a nearly perfect color mix and RGB color shades, Through the display many features can be easily operated, stand-alone mode select, as well as setting the DMX start address. Activation of basic functions and fixed colors via optional IR remote control (not included, # 354223), Through the multi-function mounting bracket it can be mounted either hanging the panel, or simply placed on the ground. Technical data: Power supply: 240V, 50Hz, Power consumption: max. 30W, number of LEDs: 7x 3W Tri-Color RGB LEDs, beam angle: 40 Â°, control: LED display for setting the DMX address and other functions, control: DMX 512 (3, 4 or 8 channels), Stand-Alone, Sound-to-light, Dimensions WxHxD (without bracket, screw and eylet): 260 x 170 x 62 mm, with bracket, screw eyelet: 330 x 195 x 90 mm, Weight: 2.6 kg,">
              <a:extLst>
                <a:ext uri="{FF2B5EF4-FFF2-40B4-BE49-F238E27FC236}">
                  <a16:creationId xmlns:a16="http://schemas.microsoft.com/office/drawing/2014/main" id="{23730628-DC0E-4370-8226-C74656DFB6C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115328" y="5644067"/>
              <a:ext cx="344356" cy="34435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Showtec LED par 56 short Eco zwart">
              <a:extLst>
                <a:ext uri="{FF2B5EF4-FFF2-40B4-BE49-F238E27FC236}">
                  <a16:creationId xmlns:a16="http://schemas.microsoft.com/office/drawing/2014/main" id="{F63C9BE3-C028-41C6-B61A-277EF61448A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22394" y="5424724"/>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Showtec LED par 56 short Eco zwart">
              <a:extLst>
                <a:ext uri="{FF2B5EF4-FFF2-40B4-BE49-F238E27FC236}">
                  <a16:creationId xmlns:a16="http://schemas.microsoft.com/office/drawing/2014/main" id="{290F7819-814B-4DF0-972E-40EAC603D0F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30529" y="2964692"/>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Showtec LED par 56 short Eco zwart">
              <a:extLst>
                <a:ext uri="{FF2B5EF4-FFF2-40B4-BE49-F238E27FC236}">
                  <a16:creationId xmlns:a16="http://schemas.microsoft.com/office/drawing/2014/main" id="{82BC5105-A0E0-4503-8141-7D776C4E758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39052" y="4159783"/>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Showtec LED par 56 short Eco zwart">
              <a:extLst>
                <a:ext uri="{FF2B5EF4-FFF2-40B4-BE49-F238E27FC236}">
                  <a16:creationId xmlns:a16="http://schemas.microsoft.com/office/drawing/2014/main" id="{64020BA5-44A4-4B46-B86D-436D6C411A3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10365398">
              <a:off x="5845767" y="5393738"/>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Showtec LED par 56 short Eco zwart">
              <a:extLst>
                <a:ext uri="{FF2B5EF4-FFF2-40B4-BE49-F238E27FC236}">
                  <a16:creationId xmlns:a16="http://schemas.microsoft.com/office/drawing/2014/main" id="{426CC391-A94D-49BF-B51B-E2BEF3D1158D}"/>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10365398">
              <a:off x="5853902" y="2933706"/>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Showtec LED par 56 short Eco zwart">
              <a:extLst>
                <a:ext uri="{FF2B5EF4-FFF2-40B4-BE49-F238E27FC236}">
                  <a16:creationId xmlns:a16="http://schemas.microsoft.com/office/drawing/2014/main" id="{D3E0367C-D8C3-438B-A07C-B8613663E9A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10365398">
              <a:off x="5862425" y="4128797"/>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Showtec LED par 56 short Eco zwart">
              <a:extLst>
                <a:ext uri="{FF2B5EF4-FFF2-40B4-BE49-F238E27FC236}">
                  <a16:creationId xmlns:a16="http://schemas.microsoft.com/office/drawing/2014/main" id="{BA906CFE-FCFB-4466-8270-B0F91BC9F41F}"/>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3552109">
              <a:off x="5109124" y="2061372"/>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Showtec LED par 56 short Eco zwart">
              <a:extLst>
                <a:ext uri="{FF2B5EF4-FFF2-40B4-BE49-F238E27FC236}">
                  <a16:creationId xmlns:a16="http://schemas.microsoft.com/office/drawing/2014/main" id="{9F9A2BB9-6138-46E6-AFB3-049B273C2B5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3552109">
              <a:off x="4251834" y="1987601"/>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Showtec LED par 56 short Eco zwart">
              <a:extLst>
                <a:ext uri="{FF2B5EF4-FFF2-40B4-BE49-F238E27FC236}">
                  <a16:creationId xmlns:a16="http://schemas.microsoft.com/office/drawing/2014/main" id="{DCE034F4-6D43-402E-944F-4EC12422291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3552109">
              <a:off x="3394545" y="1988475"/>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Showtec LED par 56 short Eco zwart">
              <a:extLst>
                <a:ext uri="{FF2B5EF4-FFF2-40B4-BE49-F238E27FC236}">
                  <a16:creationId xmlns:a16="http://schemas.microsoft.com/office/drawing/2014/main" id="{129016AB-F107-4F75-80A2-A9B494DBB6D7}"/>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3552109">
              <a:off x="2569276" y="1971656"/>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Showtec LED par 56 short Eco zwart">
              <a:extLst>
                <a:ext uri="{FF2B5EF4-FFF2-40B4-BE49-F238E27FC236}">
                  <a16:creationId xmlns:a16="http://schemas.microsoft.com/office/drawing/2014/main" id="{2169FC9E-2A98-4F9E-8CD0-73219B1C934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14477023">
              <a:off x="5056036" y="6164144"/>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Showtec LED par 56 short Eco zwart">
              <a:extLst>
                <a:ext uri="{FF2B5EF4-FFF2-40B4-BE49-F238E27FC236}">
                  <a16:creationId xmlns:a16="http://schemas.microsoft.com/office/drawing/2014/main" id="{C6BD441A-2B33-4DBC-9F34-338D5B07521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14477023">
              <a:off x="4198746" y="6090373"/>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Showtec LED par 56 short Eco zwart">
              <a:extLst>
                <a:ext uri="{FF2B5EF4-FFF2-40B4-BE49-F238E27FC236}">
                  <a16:creationId xmlns:a16="http://schemas.microsoft.com/office/drawing/2014/main" id="{887750FA-284F-433F-AC07-855014928F07}"/>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14477023">
              <a:off x="3341457" y="6091247"/>
              <a:ext cx="290275" cy="29027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Showtec LED par 56 short Eco zwart">
              <a:extLst>
                <a:ext uri="{FF2B5EF4-FFF2-40B4-BE49-F238E27FC236}">
                  <a16:creationId xmlns:a16="http://schemas.microsoft.com/office/drawing/2014/main" id="{8E6F8AFD-B9D1-4087-B001-622B4F668E4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14477023">
              <a:off x="2516188" y="6074428"/>
              <a:ext cx="290275" cy="290275"/>
            </a:xfrm>
            <a:prstGeom prst="rect">
              <a:avLst/>
            </a:prstGeom>
            <a:noFill/>
            <a:extLst>
              <a:ext uri="{909E8E84-426E-40DD-AFC4-6F175D3DCCD1}">
                <a14:hiddenFill xmlns:a14="http://schemas.microsoft.com/office/drawing/2010/main">
                  <a:solidFill>
                    <a:srgbClr val="FFFFFF"/>
                  </a:solidFill>
                </a14:hiddenFill>
              </a:ext>
            </a:extLst>
          </p:spPr>
        </p:pic>
        <p:grpSp>
          <p:nvGrpSpPr>
            <p:cNvPr id="95" name="Group 98">
              <a:extLst>
                <a:ext uri="{FF2B5EF4-FFF2-40B4-BE49-F238E27FC236}">
                  <a16:creationId xmlns:a16="http://schemas.microsoft.com/office/drawing/2014/main" id="{C3F434FE-0638-4A0D-88C1-1741D86F5948}"/>
                </a:ext>
              </a:extLst>
            </p:cNvPr>
            <p:cNvGrpSpPr/>
            <p:nvPr/>
          </p:nvGrpSpPr>
          <p:grpSpPr>
            <a:xfrm rot="16200000">
              <a:off x="7197025" y="2640321"/>
              <a:ext cx="444101" cy="274036"/>
              <a:chOff x="6248399" y="4217195"/>
              <a:chExt cx="347665" cy="173830"/>
            </a:xfrm>
          </p:grpSpPr>
          <p:sp>
            <p:nvSpPr>
              <p:cNvPr id="96" name="TextBox 95">
                <a:extLst>
                  <a:ext uri="{FF2B5EF4-FFF2-40B4-BE49-F238E27FC236}">
                    <a16:creationId xmlns:a16="http://schemas.microsoft.com/office/drawing/2014/main" id="{B976B890-3172-44A1-A671-0BCE1919B97E}"/>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97" name="Straight Connector 96">
                <a:extLst>
                  <a:ext uri="{FF2B5EF4-FFF2-40B4-BE49-F238E27FC236}">
                    <a16:creationId xmlns:a16="http://schemas.microsoft.com/office/drawing/2014/main" id="{77F42A42-8F83-4B26-8CDA-13B22D6962B9}"/>
                  </a:ext>
                </a:extLst>
              </p:cNvPr>
              <p:cNvCxnSpPr>
                <a:stCxn id="96" idx="0"/>
                <a:endCxn id="96"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AAF667A-FE2D-4350-ACF7-225A6910E77A}"/>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4472C2B-6EBD-418D-AE8F-272380AEB9C2}"/>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00" name="Group 98">
              <a:extLst>
                <a:ext uri="{FF2B5EF4-FFF2-40B4-BE49-F238E27FC236}">
                  <a16:creationId xmlns:a16="http://schemas.microsoft.com/office/drawing/2014/main" id="{8E96BDA5-7400-4B35-8BA5-04AC32F4F114}"/>
                </a:ext>
              </a:extLst>
            </p:cNvPr>
            <p:cNvGrpSpPr/>
            <p:nvPr/>
          </p:nvGrpSpPr>
          <p:grpSpPr>
            <a:xfrm rot="16200000">
              <a:off x="7196904" y="3068939"/>
              <a:ext cx="444101" cy="274036"/>
              <a:chOff x="6248399" y="4217195"/>
              <a:chExt cx="347665" cy="173830"/>
            </a:xfrm>
          </p:grpSpPr>
          <p:sp>
            <p:nvSpPr>
              <p:cNvPr id="101" name="TextBox 100">
                <a:extLst>
                  <a:ext uri="{FF2B5EF4-FFF2-40B4-BE49-F238E27FC236}">
                    <a16:creationId xmlns:a16="http://schemas.microsoft.com/office/drawing/2014/main" id="{AB9408D6-A76D-48EB-92C9-FCBB6EA851F8}"/>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102" name="Straight Connector 101">
                <a:extLst>
                  <a:ext uri="{FF2B5EF4-FFF2-40B4-BE49-F238E27FC236}">
                    <a16:creationId xmlns:a16="http://schemas.microsoft.com/office/drawing/2014/main" id="{66E00505-04E2-4C4F-A2E5-E6EA34B4288A}"/>
                  </a:ext>
                </a:extLst>
              </p:cNvPr>
              <p:cNvCxnSpPr>
                <a:stCxn id="101" idx="0"/>
                <a:endCxn id="101"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D501804-867C-4029-A38A-C3500E9E83EA}"/>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D970145-D9C9-484A-8A1C-8012CC5D9DDD}"/>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05" name="Group 98">
              <a:extLst>
                <a:ext uri="{FF2B5EF4-FFF2-40B4-BE49-F238E27FC236}">
                  <a16:creationId xmlns:a16="http://schemas.microsoft.com/office/drawing/2014/main" id="{5368323E-6596-4884-8922-6C2C10F68E01}"/>
                </a:ext>
              </a:extLst>
            </p:cNvPr>
            <p:cNvGrpSpPr/>
            <p:nvPr/>
          </p:nvGrpSpPr>
          <p:grpSpPr>
            <a:xfrm rot="5400000">
              <a:off x="7903202" y="3075296"/>
              <a:ext cx="444101" cy="274036"/>
              <a:chOff x="6248399" y="4217195"/>
              <a:chExt cx="347665" cy="173830"/>
            </a:xfrm>
          </p:grpSpPr>
          <p:sp>
            <p:nvSpPr>
              <p:cNvPr id="106" name="TextBox 105">
                <a:extLst>
                  <a:ext uri="{FF2B5EF4-FFF2-40B4-BE49-F238E27FC236}">
                    <a16:creationId xmlns:a16="http://schemas.microsoft.com/office/drawing/2014/main" id="{EA34155C-BAEE-40E2-872E-EFC597AE1123}"/>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107" name="Straight Connector 106">
                <a:extLst>
                  <a:ext uri="{FF2B5EF4-FFF2-40B4-BE49-F238E27FC236}">
                    <a16:creationId xmlns:a16="http://schemas.microsoft.com/office/drawing/2014/main" id="{A95FDC0D-4369-4296-B79C-DE4216956B8C}"/>
                  </a:ext>
                </a:extLst>
              </p:cNvPr>
              <p:cNvCxnSpPr>
                <a:stCxn id="106" idx="0"/>
                <a:endCxn id="106"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1022F37-4711-4776-A276-51464C8ACBA7}"/>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AAD9164-7D82-4D80-91E7-CA234926C012}"/>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0" name="Group 98">
              <a:extLst>
                <a:ext uri="{FF2B5EF4-FFF2-40B4-BE49-F238E27FC236}">
                  <a16:creationId xmlns:a16="http://schemas.microsoft.com/office/drawing/2014/main" id="{7DC2A452-D597-4C71-984B-6CC1EEF26112}"/>
                </a:ext>
              </a:extLst>
            </p:cNvPr>
            <p:cNvGrpSpPr/>
            <p:nvPr/>
          </p:nvGrpSpPr>
          <p:grpSpPr>
            <a:xfrm rot="5400000">
              <a:off x="7895567" y="2632390"/>
              <a:ext cx="444101" cy="274036"/>
              <a:chOff x="6248399" y="4217195"/>
              <a:chExt cx="347665" cy="173830"/>
            </a:xfrm>
          </p:grpSpPr>
          <p:sp>
            <p:nvSpPr>
              <p:cNvPr id="111" name="TextBox 110">
                <a:extLst>
                  <a:ext uri="{FF2B5EF4-FFF2-40B4-BE49-F238E27FC236}">
                    <a16:creationId xmlns:a16="http://schemas.microsoft.com/office/drawing/2014/main" id="{35FD060A-111D-46ED-BDFE-9D5C2266BFC6}"/>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112" name="Straight Connector 111">
                <a:extLst>
                  <a:ext uri="{FF2B5EF4-FFF2-40B4-BE49-F238E27FC236}">
                    <a16:creationId xmlns:a16="http://schemas.microsoft.com/office/drawing/2014/main" id="{03DC92C3-6B18-41C8-A6D5-5667FF4C8E07}"/>
                  </a:ext>
                </a:extLst>
              </p:cNvPr>
              <p:cNvCxnSpPr>
                <a:stCxn id="111" idx="0"/>
                <a:endCxn id="111"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1D65485-9F72-4297-845F-A261417A0FD4}"/>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428DB1-45C1-4B33-BB65-9A17BA5B8FCC}"/>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5" name="Group 98">
              <a:extLst>
                <a:ext uri="{FF2B5EF4-FFF2-40B4-BE49-F238E27FC236}">
                  <a16:creationId xmlns:a16="http://schemas.microsoft.com/office/drawing/2014/main" id="{CDDBD7EE-2FC2-4869-B710-AAC93AFA84AD}"/>
                </a:ext>
              </a:extLst>
            </p:cNvPr>
            <p:cNvGrpSpPr/>
            <p:nvPr/>
          </p:nvGrpSpPr>
          <p:grpSpPr>
            <a:xfrm>
              <a:off x="6546033" y="3434678"/>
              <a:ext cx="444101" cy="274036"/>
              <a:chOff x="6248399" y="4217195"/>
              <a:chExt cx="347665" cy="173830"/>
            </a:xfrm>
          </p:grpSpPr>
          <p:sp>
            <p:nvSpPr>
              <p:cNvPr id="116" name="TextBox 115">
                <a:extLst>
                  <a:ext uri="{FF2B5EF4-FFF2-40B4-BE49-F238E27FC236}">
                    <a16:creationId xmlns:a16="http://schemas.microsoft.com/office/drawing/2014/main" id="{A6E243D0-9149-48DD-B6DC-B7CB54E61F5C}"/>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117" name="Straight Connector 116">
                <a:extLst>
                  <a:ext uri="{FF2B5EF4-FFF2-40B4-BE49-F238E27FC236}">
                    <a16:creationId xmlns:a16="http://schemas.microsoft.com/office/drawing/2014/main" id="{D601C7F8-878D-43AD-8E5C-A7E15A9C1271}"/>
                  </a:ext>
                </a:extLst>
              </p:cNvPr>
              <p:cNvCxnSpPr>
                <a:stCxn id="116" idx="0"/>
                <a:endCxn id="116"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007983E-DEC1-40A7-A0FF-CC0D6CE6BA99}"/>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44276B7-843D-4878-AC50-77457F4F674B}"/>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0" name="Group 98">
              <a:extLst>
                <a:ext uri="{FF2B5EF4-FFF2-40B4-BE49-F238E27FC236}">
                  <a16:creationId xmlns:a16="http://schemas.microsoft.com/office/drawing/2014/main" id="{6E8B320A-E51B-45A1-961E-9C2AF808B921}"/>
                </a:ext>
              </a:extLst>
            </p:cNvPr>
            <p:cNvGrpSpPr/>
            <p:nvPr/>
          </p:nvGrpSpPr>
          <p:grpSpPr>
            <a:xfrm>
              <a:off x="6996368" y="3434020"/>
              <a:ext cx="444101" cy="274036"/>
              <a:chOff x="6248399" y="4217195"/>
              <a:chExt cx="347665" cy="173830"/>
            </a:xfrm>
          </p:grpSpPr>
          <p:sp>
            <p:nvSpPr>
              <p:cNvPr id="121" name="TextBox 120">
                <a:extLst>
                  <a:ext uri="{FF2B5EF4-FFF2-40B4-BE49-F238E27FC236}">
                    <a16:creationId xmlns:a16="http://schemas.microsoft.com/office/drawing/2014/main" id="{677B2479-48A1-4970-A194-B6D3FF2615B8}"/>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122" name="Straight Connector 121">
                <a:extLst>
                  <a:ext uri="{FF2B5EF4-FFF2-40B4-BE49-F238E27FC236}">
                    <a16:creationId xmlns:a16="http://schemas.microsoft.com/office/drawing/2014/main" id="{A051D9AB-865E-4640-ABC8-962A9954E25C}"/>
                  </a:ext>
                </a:extLst>
              </p:cNvPr>
              <p:cNvCxnSpPr>
                <a:stCxn id="121" idx="0"/>
                <a:endCxn id="121"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BA27971-367A-417C-BE49-CDBD52D24075}"/>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9BE70A-3213-4F7F-8B10-59E2C4742AA4}"/>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98">
              <a:extLst>
                <a:ext uri="{FF2B5EF4-FFF2-40B4-BE49-F238E27FC236}">
                  <a16:creationId xmlns:a16="http://schemas.microsoft.com/office/drawing/2014/main" id="{892ECDD5-9DF6-4AAF-ACA3-EA909345393C}"/>
                </a:ext>
              </a:extLst>
            </p:cNvPr>
            <p:cNvGrpSpPr/>
            <p:nvPr/>
          </p:nvGrpSpPr>
          <p:grpSpPr>
            <a:xfrm rot="5400000">
              <a:off x="7899392" y="3958201"/>
              <a:ext cx="444101" cy="274036"/>
              <a:chOff x="6248399" y="4217195"/>
              <a:chExt cx="347665" cy="173830"/>
            </a:xfrm>
          </p:grpSpPr>
          <p:sp>
            <p:nvSpPr>
              <p:cNvPr id="126" name="TextBox 125">
                <a:extLst>
                  <a:ext uri="{FF2B5EF4-FFF2-40B4-BE49-F238E27FC236}">
                    <a16:creationId xmlns:a16="http://schemas.microsoft.com/office/drawing/2014/main" id="{548DEF68-1387-4DD4-8930-F97E651236D0}"/>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127" name="Straight Connector 126">
                <a:extLst>
                  <a:ext uri="{FF2B5EF4-FFF2-40B4-BE49-F238E27FC236}">
                    <a16:creationId xmlns:a16="http://schemas.microsoft.com/office/drawing/2014/main" id="{D380256A-649D-4870-A003-5E9320A746F6}"/>
                  </a:ext>
                </a:extLst>
              </p:cNvPr>
              <p:cNvCxnSpPr>
                <a:stCxn id="126" idx="0"/>
                <a:endCxn id="126"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6768461-4FEC-43C0-BC56-834D88C6FD03}"/>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981160A-F3DD-4855-A0E3-C22B292E4EA4}"/>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0" name="Group 98">
              <a:extLst>
                <a:ext uri="{FF2B5EF4-FFF2-40B4-BE49-F238E27FC236}">
                  <a16:creationId xmlns:a16="http://schemas.microsoft.com/office/drawing/2014/main" id="{DE88455D-50C0-42B3-A550-AAC6121A91B2}"/>
                </a:ext>
              </a:extLst>
            </p:cNvPr>
            <p:cNvGrpSpPr/>
            <p:nvPr/>
          </p:nvGrpSpPr>
          <p:grpSpPr>
            <a:xfrm rot="5400000">
              <a:off x="7907012" y="4403971"/>
              <a:ext cx="444101" cy="274036"/>
              <a:chOff x="6248399" y="4217195"/>
              <a:chExt cx="347665" cy="173830"/>
            </a:xfrm>
          </p:grpSpPr>
          <p:sp>
            <p:nvSpPr>
              <p:cNvPr id="131" name="TextBox 130">
                <a:extLst>
                  <a:ext uri="{FF2B5EF4-FFF2-40B4-BE49-F238E27FC236}">
                    <a16:creationId xmlns:a16="http://schemas.microsoft.com/office/drawing/2014/main" id="{2E41A416-9C23-4F22-85FD-C3C3924973C3}"/>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132" name="Straight Connector 131">
                <a:extLst>
                  <a:ext uri="{FF2B5EF4-FFF2-40B4-BE49-F238E27FC236}">
                    <a16:creationId xmlns:a16="http://schemas.microsoft.com/office/drawing/2014/main" id="{9126BA2A-2E29-4C5B-AAA0-B8C2C8E7EFC3}"/>
                  </a:ext>
                </a:extLst>
              </p:cNvPr>
              <p:cNvCxnSpPr>
                <a:stCxn id="131" idx="0"/>
                <a:endCxn id="131"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5B9C906-47E2-43F1-AD62-E197F29A7C70}"/>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64053E1-6E10-43BF-9741-3040E6FE6FC3}"/>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5" name="Group 98">
              <a:extLst>
                <a:ext uri="{FF2B5EF4-FFF2-40B4-BE49-F238E27FC236}">
                  <a16:creationId xmlns:a16="http://schemas.microsoft.com/office/drawing/2014/main" id="{F382CB84-9839-42A6-87F9-BDD417840042}"/>
                </a:ext>
              </a:extLst>
            </p:cNvPr>
            <p:cNvGrpSpPr/>
            <p:nvPr/>
          </p:nvGrpSpPr>
          <p:grpSpPr>
            <a:xfrm>
              <a:off x="6793891" y="5039388"/>
              <a:ext cx="444101" cy="274036"/>
              <a:chOff x="6248399" y="4217195"/>
              <a:chExt cx="347665" cy="173830"/>
            </a:xfrm>
          </p:grpSpPr>
          <p:sp>
            <p:nvSpPr>
              <p:cNvPr id="136" name="TextBox 135">
                <a:extLst>
                  <a:ext uri="{FF2B5EF4-FFF2-40B4-BE49-F238E27FC236}">
                    <a16:creationId xmlns:a16="http://schemas.microsoft.com/office/drawing/2014/main" id="{4552E90D-7669-4073-A4FB-9EAD212BC91B}"/>
                  </a:ext>
                </a:extLst>
              </p:cNvPr>
              <p:cNvSpPr txBox="1"/>
              <p:nvPr/>
            </p:nvSpPr>
            <p:spPr>
              <a:xfrm>
                <a:off x="6248399" y="4217195"/>
                <a:ext cx="345281" cy="92333"/>
              </a:xfrm>
              <a:prstGeom prst="rect">
                <a:avLst/>
              </a:prstGeom>
              <a:solidFill>
                <a:srgbClr val="00B0F0"/>
              </a:solidFill>
              <a:ln w="12700">
                <a:solidFill>
                  <a:schemeClr val="tx1"/>
                </a:solidFill>
              </a:ln>
            </p:spPr>
            <p:txBody>
              <a:bodyPr wrap="square" lIns="0" tIns="0" rIns="0" bIns="0" rtlCol="0">
                <a:spAutoFit/>
              </a:bodyPr>
              <a:lstStyle/>
              <a:p>
                <a:endParaRPr lang="nl-BE" sz="720" dirty="0"/>
              </a:p>
            </p:txBody>
          </p:sp>
          <p:cxnSp>
            <p:nvCxnSpPr>
              <p:cNvPr id="137" name="Straight Connector 136">
                <a:extLst>
                  <a:ext uri="{FF2B5EF4-FFF2-40B4-BE49-F238E27FC236}">
                    <a16:creationId xmlns:a16="http://schemas.microsoft.com/office/drawing/2014/main" id="{C4C888A6-7FC7-4A97-BFDF-59F236E0137E}"/>
                  </a:ext>
                </a:extLst>
              </p:cNvPr>
              <p:cNvCxnSpPr>
                <a:stCxn id="136" idx="0"/>
                <a:endCxn id="136" idx="2"/>
              </p:cNvCxnSpPr>
              <p:nvPr/>
            </p:nvCxnSpPr>
            <p:spPr>
              <a:xfrm>
                <a:off x="6421040" y="4217195"/>
                <a:ext cx="0" cy="923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444099-7D9F-4E2C-A12B-F047AEC06672}"/>
                  </a:ext>
                </a:extLst>
              </p:cNvPr>
              <p:cNvCxnSpPr/>
              <p:nvPr/>
            </p:nvCxnSpPr>
            <p:spPr>
              <a:xfrm flipH="1">
                <a:off x="6477000" y="4317206"/>
                <a:ext cx="119064" cy="7381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4B7CA3A-F49B-4A74-9858-E14AC62A99CD}"/>
                  </a:ext>
                </a:extLst>
              </p:cNvPr>
              <p:cNvCxnSpPr/>
              <p:nvPr/>
            </p:nvCxnSpPr>
            <p:spPr>
              <a:xfrm>
                <a:off x="6255544" y="4321969"/>
                <a:ext cx="121444" cy="6191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F3C45B20-2223-4D7E-838B-46671E8FF167}"/>
                </a:ext>
              </a:extLst>
            </p:cNvPr>
            <p:cNvSpPr/>
            <p:nvPr/>
          </p:nvSpPr>
          <p:spPr>
            <a:xfrm rot="5400000">
              <a:off x="7451406" y="4231463"/>
              <a:ext cx="145711" cy="1460743"/>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60"/>
            </a:p>
          </p:txBody>
        </p:sp>
      </p:grpSp>
      <p:grpSp>
        <p:nvGrpSpPr>
          <p:cNvPr id="154" name="Group 153">
            <a:extLst>
              <a:ext uri="{FF2B5EF4-FFF2-40B4-BE49-F238E27FC236}">
                <a16:creationId xmlns:a16="http://schemas.microsoft.com/office/drawing/2014/main" id="{B90E3685-B5A2-4FD7-B4D6-F7B4782159C0}"/>
              </a:ext>
            </a:extLst>
          </p:cNvPr>
          <p:cNvGrpSpPr/>
          <p:nvPr/>
        </p:nvGrpSpPr>
        <p:grpSpPr>
          <a:xfrm>
            <a:off x="8482490" y="2539999"/>
            <a:ext cx="3354791" cy="3856163"/>
            <a:chOff x="8482490" y="4348623"/>
            <a:chExt cx="3354791" cy="2127709"/>
          </a:xfrm>
        </p:grpSpPr>
        <p:sp>
          <p:nvSpPr>
            <p:cNvPr id="142" name="TextBox 141">
              <a:extLst>
                <a:ext uri="{FF2B5EF4-FFF2-40B4-BE49-F238E27FC236}">
                  <a16:creationId xmlns:a16="http://schemas.microsoft.com/office/drawing/2014/main" id="{0CB40940-BE74-43EA-BD13-A5475144289B}"/>
                </a:ext>
              </a:extLst>
            </p:cNvPr>
            <p:cNvSpPr txBox="1"/>
            <p:nvPr/>
          </p:nvSpPr>
          <p:spPr>
            <a:xfrm rot="5400000">
              <a:off x="10476408" y="4981780"/>
              <a:ext cx="664314" cy="261610"/>
            </a:xfrm>
            <a:prstGeom prst="rect">
              <a:avLst/>
            </a:prstGeom>
            <a:solidFill>
              <a:schemeClr val="bg1">
                <a:lumMod val="75000"/>
              </a:schemeClr>
            </a:solidFill>
            <a:ln w="12700">
              <a:solidFill>
                <a:schemeClr val="tx1"/>
              </a:solidFill>
            </a:ln>
          </p:spPr>
          <p:txBody>
            <a:bodyPr wrap="square" rtlCol="0">
              <a:spAutoFit/>
            </a:bodyPr>
            <a:lstStyle/>
            <a:p>
              <a:pPr algn="ctr"/>
              <a:r>
                <a:rPr lang="nl-BE" sz="1050" dirty="0"/>
                <a:t>Stelling</a:t>
              </a:r>
              <a:endParaRPr lang="en-US" sz="1050" dirty="0"/>
            </a:p>
          </p:txBody>
        </p:sp>
        <p:sp>
          <p:nvSpPr>
            <p:cNvPr id="143" name="TextBox 142">
              <a:extLst>
                <a:ext uri="{FF2B5EF4-FFF2-40B4-BE49-F238E27FC236}">
                  <a16:creationId xmlns:a16="http://schemas.microsoft.com/office/drawing/2014/main" id="{6FA67545-34F3-4A4D-A3A4-AF93258F4043}"/>
                </a:ext>
              </a:extLst>
            </p:cNvPr>
            <p:cNvSpPr txBox="1"/>
            <p:nvPr/>
          </p:nvSpPr>
          <p:spPr>
            <a:xfrm rot="5400000">
              <a:off x="10738021" y="4897141"/>
              <a:ext cx="664314" cy="430887"/>
            </a:xfrm>
            <a:prstGeom prst="rect">
              <a:avLst/>
            </a:prstGeom>
            <a:solidFill>
              <a:schemeClr val="bg1">
                <a:lumMod val="75000"/>
              </a:schemeClr>
            </a:solidFill>
            <a:ln w="12700">
              <a:solidFill>
                <a:schemeClr val="tx1"/>
              </a:solidFill>
            </a:ln>
          </p:spPr>
          <p:txBody>
            <a:bodyPr wrap="square" rtlCol="0">
              <a:spAutoFit/>
            </a:bodyPr>
            <a:lstStyle/>
            <a:p>
              <a:r>
                <a:rPr lang="nl-BE" sz="1050" dirty="0"/>
                <a:t>Praktikabels</a:t>
              </a:r>
            </a:p>
            <a:p>
              <a:endParaRPr lang="en-US" sz="1050" dirty="0"/>
            </a:p>
          </p:txBody>
        </p:sp>
        <p:sp>
          <p:nvSpPr>
            <p:cNvPr id="144" name="TextBox 143">
              <a:extLst>
                <a:ext uri="{FF2B5EF4-FFF2-40B4-BE49-F238E27FC236}">
                  <a16:creationId xmlns:a16="http://schemas.microsoft.com/office/drawing/2014/main" id="{5C1CAA17-31DA-433C-BB15-D97E12B9C325}"/>
                </a:ext>
              </a:extLst>
            </p:cNvPr>
            <p:cNvSpPr txBox="1"/>
            <p:nvPr/>
          </p:nvSpPr>
          <p:spPr>
            <a:xfrm>
              <a:off x="10508652" y="4431611"/>
              <a:ext cx="1043235" cy="390589"/>
            </a:xfrm>
            <a:prstGeom prst="rect">
              <a:avLst/>
            </a:prstGeom>
            <a:noFill/>
          </p:spPr>
          <p:txBody>
            <a:bodyPr wrap="square" rtlCol="0">
              <a:spAutoFit/>
            </a:bodyPr>
            <a:lstStyle/>
            <a:p>
              <a:r>
                <a:rPr lang="nl-BE" sz="2000" b="1" dirty="0"/>
                <a:t>Storage -2</a:t>
              </a:r>
              <a:endParaRPr lang="en-US" sz="2000" b="1" dirty="0"/>
            </a:p>
          </p:txBody>
        </p:sp>
        <p:sp>
          <p:nvSpPr>
            <p:cNvPr id="145" name="Rectangle 144">
              <a:extLst>
                <a:ext uri="{FF2B5EF4-FFF2-40B4-BE49-F238E27FC236}">
                  <a16:creationId xmlns:a16="http://schemas.microsoft.com/office/drawing/2014/main" id="{ECF24994-709A-4827-B09A-8AA9A777FBA9}"/>
                </a:ext>
              </a:extLst>
            </p:cNvPr>
            <p:cNvSpPr/>
            <p:nvPr/>
          </p:nvSpPr>
          <p:spPr>
            <a:xfrm>
              <a:off x="10375788" y="4348623"/>
              <a:ext cx="1461493" cy="209259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p>
          </p:txBody>
        </p:sp>
        <p:sp>
          <p:nvSpPr>
            <p:cNvPr id="146" name="TextBox 145">
              <a:extLst>
                <a:ext uri="{FF2B5EF4-FFF2-40B4-BE49-F238E27FC236}">
                  <a16:creationId xmlns:a16="http://schemas.microsoft.com/office/drawing/2014/main" id="{29101C56-FFE9-4F12-8D58-6E41436F6CE3}"/>
                </a:ext>
              </a:extLst>
            </p:cNvPr>
            <p:cNvSpPr txBox="1"/>
            <p:nvPr/>
          </p:nvSpPr>
          <p:spPr>
            <a:xfrm>
              <a:off x="8524956" y="4388064"/>
              <a:ext cx="1430906" cy="390589"/>
            </a:xfrm>
            <a:prstGeom prst="rect">
              <a:avLst/>
            </a:prstGeom>
            <a:noFill/>
          </p:spPr>
          <p:txBody>
            <a:bodyPr wrap="square" rtlCol="0">
              <a:spAutoFit/>
            </a:bodyPr>
            <a:lstStyle/>
            <a:p>
              <a:r>
                <a:rPr lang="en-BE" sz="2000" b="1" dirty="0"/>
                <a:t>M</a:t>
              </a:r>
              <a:r>
                <a:rPr lang="en-US" sz="2000" b="1" dirty="0"/>
                <a:t>a</a:t>
              </a:r>
              <a:r>
                <a:rPr lang="en-BE" sz="2000" b="1" dirty="0"/>
                <a:t>c</a:t>
              </a:r>
              <a:r>
                <a:rPr lang="en-US" sz="2000" b="1" dirty="0"/>
                <a:t>h</a:t>
              </a:r>
              <a:r>
                <a:rPr lang="en-BE" sz="2000" b="1" dirty="0" err="1"/>
                <a:t>i</a:t>
              </a:r>
              <a:r>
                <a:rPr lang="en-US" sz="2000" b="1" dirty="0"/>
                <a:t>n</a:t>
              </a:r>
              <a:r>
                <a:rPr lang="en-BE" sz="2000" b="1" dirty="0"/>
                <a:t>e </a:t>
              </a:r>
              <a:r>
                <a:rPr lang="en-US" sz="2000" b="1" dirty="0"/>
                <a:t>r</a:t>
              </a:r>
              <a:r>
                <a:rPr lang="en-BE" sz="2000" b="1" dirty="0"/>
                <a:t>o</a:t>
              </a:r>
              <a:r>
                <a:rPr lang="en-US" sz="2000" b="1" dirty="0"/>
                <a:t>o</a:t>
              </a:r>
              <a:r>
                <a:rPr lang="en-BE" sz="2000" b="1" dirty="0"/>
                <a:t>m</a:t>
              </a:r>
              <a:endParaRPr lang="en-US" sz="2000" b="1" dirty="0"/>
            </a:p>
          </p:txBody>
        </p:sp>
        <p:sp>
          <p:nvSpPr>
            <p:cNvPr id="147" name="Rectangle 146">
              <a:extLst>
                <a:ext uri="{FF2B5EF4-FFF2-40B4-BE49-F238E27FC236}">
                  <a16:creationId xmlns:a16="http://schemas.microsoft.com/office/drawing/2014/main" id="{7CD3D916-EC0F-4CA0-A073-ED2AF6C81C85}"/>
                </a:ext>
              </a:extLst>
            </p:cNvPr>
            <p:cNvSpPr/>
            <p:nvPr/>
          </p:nvSpPr>
          <p:spPr>
            <a:xfrm>
              <a:off x="8482490" y="4371508"/>
              <a:ext cx="1461493" cy="209259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a:p>
          </p:txBody>
        </p:sp>
        <p:sp>
          <p:nvSpPr>
            <p:cNvPr id="148" name="TextBox 147">
              <a:extLst>
                <a:ext uri="{FF2B5EF4-FFF2-40B4-BE49-F238E27FC236}">
                  <a16:creationId xmlns:a16="http://schemas.microsoft.com/office/drawing/2014/main" id="{BCAB9508-1AEB-45AA-BEF6-541AD5997444}"/>
                </a:ext>
              </a:extLst>
            </p:cNvPr>
            <p:cNvSpPr txBox="1"/>
            <p:nvPr/>
          </p:nvSpPr>
          <p:spPr>
            <a:xfrm>
              <a:off x="8914295" y="5819713"/>
              <a:ext cx="664316" cy="407571"/>
            </a:xfrm>
            <a:prstGeom prst="rect">
              <a:avLst/>
            </a:prstGeom>
            <a:solidFill>
              <a:schemeClr val="bg1">
                <a:lumMod val="75000"/>
              </a:schemeClr>
            </a:solidFill>
            <a:ln w="12700">
              <a:solidFill>
                <a:schemeClr val="tx1"/>
              </a:solidFill>
            </a:ln>
          </p:spPr>
          <p:txBody>
            <a:bodyPr wrap="square" rtlCol="0">
              <a:spAutoFit/>
            </a:bodyPr>
            <a:lstStyle/>
            <a:p>
              <a:pPr algn="ctr"/>
              <a:r>
                <a:rPr lang="nl-BE" sz="1050" dirty="0"/>
                <a:t>Versterkers</a:t>
              </a:r>
            </a:p>
            <a:p>
              <a:pPr algn="ctr"/>
              <a:endParaRPr lang="nl-BE" sz="1050" dirty="0"/>
            </a:p>
            <a:p>
              <a:pPr algn="ctr"/>
              <a:r>
                <a:rPr lang="nl-BE" sz="1050" dirty="0"/>
                <a:t>Switch</a:t>
              </a:r>
              <a:endParaRPr lang="en-US" sz="1050" dirty="0"/>
            </a:p>
          </p:txBody>
        </p:sp>
        <p:sp>
          <p:nvSpPr>
            <p:cNvPr id="149" name="TextBox 148">
              <a:extLst>
                <a:ext uri="{FF2B5EF4-FFF2-40B4-BE49-F238E27FC236}">
                  <a16:creationId xmlns:a16="http://schemas.microsoft.com/office/drawing/2014/main" id="{A1C9ADE6-A9A9-49A8-892C-0116C9D824FA}"/>
                </a:ext>
              </a:extLst>
            </p:cNvPr>
            <p:cNvSpPr txBox="1"/>
            <p:nvPr/>
          </p:nvSpPr>
          <p:spPr>
            <a:xfrm rot="16200000">
              <a:off x="8377756" y="5060024"/>
              <a:ext cx="664314" cy="261610"/>
            </a:xfrm>
            <a:prstGeom prst="rect">
              <a:avLst/>
            </a:prstGeom>
            <a:solidFill>
              <a:schemeClr val="bg1">
                <a:lumMod val="75000"/>
              </a:schemeClr>
            </a:solidFill>
            <a:ln w="12700">
              <a:solidFill>
                <a:schemeClr val="tx1"/>
              </a:solidFill>
            </a:ln>
          </p:spPr>
          <p:txBody>
            <a:bodyPr wrap="square" rtlCol="0">
              <a:spAutoFit/>
            </a:bodyPr>
            <a:lstStyle/>
            <a:p>
              <a:pPr algn="ctr"/>
              <a:r>
                <a:rPr lang="nl-BE" sz="1050" dirty="0"/>
                <a:t>Truss-sturing</a:t>
              </a:r>
              <a:endParaRPr lang="en-US" sz="1050" dirty="0"/>
            </a:p>
          </p:txBody>
        </p:sp>
        <p:sp>
          <p:nvSpPr>
            <p:cNvPr id="150" name="TextBox 149">
              <a:extLst>
                <a:ext uri="{FF2B5EF4-FFF2-40B4-BE49-F238E27FC236}">
                  <a16:creationId xmlns:a16="http://schemas.microsoft.com/office/drawing/2014/main" id="{BECF05E6-6F35-4E1B-BF16-F385B4BA664E}"/>
                </a:ext>
              </a:extLst>
            </p:cNvPr>
            <p:cNvSpPr txBox="1"/>
            <p:nvPr/>
          </p:nvSpPr>
          <p:spPr>
            <a:xfrm rot="5400000">
              <a:off x="9397688" y="5106034"/>
              <a:ext cx="664314" cy="430887"/>
            </a:xfrm>
            <a:prstGeom prst="rect">
              <a:avLst/>
            </a:prstGeom>
            <a:solidFill>
              <a:schemeClr val="accent6"/>
            </a:solidFill>
            <a:ln w="12700">
              <a:solidFill>
                <a:schemeClr val="tx1"/>
              </a:solidFill>
            </a:ln>
          </p:spPr>
          <p:txBody>
            <a:bodyPr wrap="square" rtlCol="0">
              <a:spAutoFit/>
            </a:bodyPr>
            <a:lstStyle/>
            <a:p>
              <a:pPr algn="ctr"/>
              <a:r>
                <a:rPr lang="nl-BE" sz="1050" dirty="0"/>
                <a:t>Patchpaneel  AMPS</a:t>
              </a:r>
              <a:endParaRPr lang="en-US" sz="1050" dirty="0"/>
            </a:p>
          </p:txBody>
        </p:sp>
        <p:sp>
          <p:nvSpPr>
            <p:cNvPr id="151" name="TextBox 150">
              <a:extLst>
                <a:ext uri="{FF2B5EF4-FFF2-40B4-BE49-F238E27FC236}">
                  <a16:creationId xmlns:a16="http://schemas.microsoft.com/office/drawing/2014/main" id="{0FE44750-1FAC-417F-96E7-14190A515377}"/>
                </a:ext>
              </a:extLst>
            </p:cNvPr>
            <p:cNvSpPr txBox="1"/>
            <p:nvPr/>
          </p:nvSpPr>
          <p:spPr>
            <a:xfrm rot="16200000">
              <a:off x="8377756" y="5706132"/>
              <a:ext cx="664314" cy="430887"/>
            </a:xfrm>
            <a:prstGeom prst="rect">
              <a:avLst/>
            </a:prstGeom>
            <a:solidFill>
              <a:schemeClr val="bg1">
                <a:lumMod val="75000"/>
              </a:schemeClr>
            </a:solidFill>
            <a:ln w="12700">
              <a:solidFill>
                <a:schemeClr val="tx1"/>
              </a:solidFill>
            </a:ln>
          </p:spPr>
          <p:txBody>
            <a:bodyPr wrap="square" rtlCol="0">
              <a:spAutoFit/>
            </a:bodyPr>
            <a:lstStyle/>
            <a:p>
              <a:pPr algn="ctr"/>
              <a:r>
                <a:rPr lang="nl-BE" sz="1050" dirty="0"/>
                <a:t>Electriciteits</a:t>
              </a:r>
            </a:p>
            <a:p>
              <a:pPr algn="ctr"/>
              <a:r>
                <a:rPr lang="nl-BE" sz="1050" dirty="0"/>
                <a:t>distributie</a:t>
              </a:r>
              <a:endParaRPr lang="en-US" sz="1050" dirty="0"/>
            </a:p>
          </p:txBody>
        </p:sp>
        <p:sp>
          <p:nvSpPr>
            <p:cNvPr id="152" name="TextBox 151">
              <a:extLst>
                <a:ext uri="{FF2B5EF4-FFF2-40B4-BE49-F238E27FC236}">
                  <a16:creationId xmlns:a16="http://schemas.microsoft.com/office/drawing/2014/main" id="{0E9E93F1-A950-448F-9BB7-FD29E798325E}"/>
                </a:ext>
              </a:extLst>
            </p:cNvPr>
            <p:cNvSpPr txBox="1"/>
            <p:nvPr/>
          </p:nvSpPr>
          <p:spPr>
            <a:xfrm>
              <a:off x="8947510" y="6298020"/>
              <a:ext cx="675387" cy="178312"/>
            </a:xfrm>
            <a:prstGeom prst="rect">
              <a:avLst/>
            </a:prstGeom>
            <a:solidFill>
              <a:schemeClr val="accent6"/>
            </a:solidFill>
            <a:ln w="12700">
              <a:solidFill>
                <a:schemeClr val="tx1"/>
              </a:solidFill>
            </a:ln>
          </p:spPr>
          <p:txBody>
            <a:bodyPr wrap="square" lIns="0" tIns="0" rIns="0" bIns="0" rtlCol="0">
              <a:spAutoFit/>
            </a:bodyPr>
            <a:lstStyle/>
            <a:p>
              <a:pPr algn="ctr"/>
              <a:r>
                <a:rPr lang="nl-BE" sz="1050" dirty="0"/>
                <a:t>Link naar IMEC</a:t>
              </a:r>
            </a:p>
          </p:txBody>
        </p:sp>
      </p:grpSp>
    </p:spTree>
    <p:extLst>
      <p:ext uri="{BB962C8B-B14F-4D97-AF65-F5344CB8AC3E}">
        <p14:creationId xmlns:p14="http://schemas.microsoft.com/office/powerpoint/2010/main" val="755502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43952-D981-46A4-815B-CCD044E2590D}"/>
              </a:ext>
            </a:extLst>
          </p:cNvPr>
          <p:cNvSpPr>
            <a:spLocks noGrp="1"/>
          </p:cNvSpPr>
          <p:nvPr>
            <p:ph type="title"/>
          </p:nvPr>
        </p:nvSpPr>
        <p:spPr/>
        <p:txBody>
          <a:bodyPr/>
          <a:lstStyle/>
          <a:p>
            <a:r>
              <a:rPr lang="en-GB" dirty="0"/>
              <a:t>Practicalities &amp; Documentation</a:t>
            </a:r>
            <a:endParaRPr lang="nl-BE" dirty="0"/>
          </a:p>
        </p:txBody>
      </p:sp>
      <p:sp>
        <p:nvSpPr>
          <p:cNvPr id="3" name="Content Placeholder 2">
            <a:extLst>
              <a:ext uri="{FF2B5EF4-FFF2-40B4-BE49-F238E27FC236}">
                <a16:creationId xmlns:a16="http://schemas.microsoft.com/office/drawing/2014/main" id="{54A0A729-363B-440E-832C-052035E5E6EC}"/>
              </a:ext>
            </a:extLst>
          </p:cNvPr>
          <p:cNvSpPr>
            <a:spLocks noGrp="1"/>
          </p:cNvSpPr>
          <p:nvPr>
            <p:ph idx="1"/>
          </p:nvPr>
        </p:nvSpPr>
        <p:spPr/>
        <p:txBody>
          <a:bodyPr/>
          <a:lstStyle/>
          <a:p>
            <a:r>
              <a:rPr lang="en-GB" dirty="0"/>
              <a:t>Main source: </a:t>
            </a:r>
            <a:r>
              <a:rPr lang="nl-BE" dirty="0">
                <a:hlinkClick r:id="rId2"/>
              </a:rPr>
              <a:t>https://github.com/ArtScienceLab</a:t>
            </a:r>
            <a:r>
              <a:rPr lang="nl-BE" dirty="0"/>
              <a:t> (Lab </a:t>
            </a:r>
            <a:r>
              <a:rPr lang="nl-BE" dirty="0" err="1"/>
              <a:t>Documentation</a:t>
            </a:r>
            <a:r>
              <a:rPr lang="nl-BE" dirty="0"/>
              <a:t>)</a:t>
            </a:r>
          </a:p>
          <a:p>
            <a:endParaRPr lang="nl-BE" dirty="0"/>
          </a:p>
          <a:p>
            <a:r>
              <a:rPr lang="en-GB" dirty="0"/>
              <a:t>R</a:t>
            </a:r>
            <a:r>
              <a:rPr lang="nl-BE" dirty="0" err="1"/>
              <a:t>eservations</a:t>
            </a:r>
            <a:r>
              <a:rPr lang="nl-BE" dirty="0"/>
              <a:t>: </a:t>
            </a:r>
            <a:r>
              <a:rPr lang="en-GB" dirty="0">
                <a:hlinkClick r:id="rId3"/>
              </a:rPr>
              <a:t>https://intranet.flw.ugent.be/ipem/Lists/Bookings/calendar.aspx</a:t>
            </a:r>
            <a:endParaRPr lang="en-GB" dirty="0"/>
          </a:p>
          <a:p>
            <a:endParaRPr lang="en-GB" dirty="0"/>
          </a:p>
          <a:p>
            <a:r>
              <a:rPr lang="en-GB" dirty="0"/>
              <a:t>Troubles: </a:t>
            </a:r>
            <a:r>
              <a:rPr lang="en-GB" dirty="0">
                <a:hlinkClick r:id="rId4"/>
              </a:rPr>
              <a:t>bart.moens@ugent.be</a:t>
            </a:r>
            <a:endParaRPr lang="en-GB" dirty="0"/>
          </a:p>
          <a:p>
            <a:endParaRPr lang="nl-BE" dirty="0"/>
          </a:p>
        </p:txBody>
      </p:sp>
    </p:spTree>
    <p:extLst>
      <p:ext uri="{BB962C8B-B14F-4D97-AF65-F5344CB8AC3E}">
        <p14:creationId xmlns:p14="http://schemas.microsoft.com/office/powerpoint/2010/main" val="3107618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ttps://github.com/ArtScienceLab/ArtScienceLab/raw/master/De%20Krook-001.jpg">
            <a:extLst>
              <a:ext uri="{FF2B5EF4-FFF2-40B4-BE49-F238E27FC236}">
                <a16:creationId xmlns:a16="http://schemas.microsoft.com/office/drawing/2014/main" id="{6D6C4F3C-097D-44F5-8AE6-D833DA27E758}"/>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EE0184-F2C9-4227-9DB1-A26831C025F8}"/>
              </a:ext>
            </a:extLst>
          </p:cNvPr>
          <p:cNvSpPr>
            <a:spLocks noGrp="1"/>
          </p:cNvSpPr>
          <p:nvPr>
            <p:ph type="title"/>
          </p:nvPr>
        </p:nvSpPr>
        <p:spPr>
          <a:xfrm>
            <a:off x="838201" y="1065862"/>
            <a:ext cx="3313164" cy="4726276"/>
          </a:xfrm>
        </p:spPr>
        <p:txBody>
          <a:bodyPr>
            <a:normAutofit/>
          </a:bodyPr>
          <a:lstStyle/>
          <a:p>
            <a:pPr algn="r"/>
            <a:r>
              <a:rPr lang="en-GB" sz="4000" b="1" dirty="0">
                <a:solidFill>
                  <a:srgbClr val="FFFFFF"/>
                </a:solidFill>
              </a:rPr>
              <a:t>PART 3</a:t>
            </a:r>
            <a:br>
              <a:rPr lang="en-GB" sz="4000" b="1" dirty="0">
                <a:solidFill>
                  <a:srgbClr val="FFFFFF"/>
                </a:solidFill>
              </a:rPr>
            </a:br>
            <a:r>
              <a:rPr lang="en-GB" sz="4000" b="1" dirty="0">
                <a:solidFill>
                  <a:srgbClr val="FFFFFF"/>
                </a:solidFill>
              </a:rPr>
              <a:t>Basic topics</a:t>
            </a:r>
            <a:endParaRPr lang="en-BE" sz="4000" b="1" dirty="0">
              <a:solidFill>
                <a:srgbClr val="FFFFFF"/>
              </a:solidFill>
            </a:endParaRPr>
          </a:p>
        </p:txBody>
      </p:sp>
      <p:cxnSp>
        <p:nvCxnSpPr>
          <p:cNvPr id="16" name="Straight Connector 1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F96C29CE-57BE-40C6-9705-39CDB3534450}"/>
              </a:ext>
            </a:extLst>
          </p:cNvPr>
          <p:cNvSpPr>
            <a:spLocks noGrp="1"/>
          </p:cNvSpPr>
          <p:nvPr>
            <p:ph idx="1"/>
          </p:nvPr>
        </p:nvSpPr>
        <p:spPr>
          <a:xfrm>
            <a:off x="5155379" y="1065862"/>
            <a:ext cx="5744685" cy="4726276"/>
          </a:xfrm>
        </p:spPr>
        <p:txBody>
          <a:bodyPr anchor="ctr">
            <a:normAutofit/>
          </a:bodyPr>
          <a:lstStyle/>
          <a:p>
            <a:r>
              <a:rPr lang="en-GB" sz="2000" dirty="0"/>
              <a:t>Patching panels</a:t>
            </a:r>
          </a:p>
          <a:p>
            <a:r>
              <a:rPr lang="en-BE" sz="2000" dirty="0"/>
              <a:t>KVM netw</a:t>
            </a:r>
            <a:r>
              <a:rPr lang="nl-BE" sz="2000" dirty="0"/>
              <a:t>o</a:t>
            </a:r>
            <a:r>
              <a:rPr lang="en-BE" sz="2000" dirty="0"/>
              <a:t>r</a:t>
            </a:r>
            <a:r>
              <a:rPr lang="nl-BE" sz="2000" dirty="0"/>
              <a:t>k</a:t>
            </a:r>
          </a:p>
          <a:p>
            <a:r>
              <a:rPr lang="nl-BE" sz="2000" dirty="0"/>
              <a:t>D</a:t>
            </a:r>
            <a:r>
              <a:rPr lang="en-BE" sz="2000" dirty="0"/>
              <a:t>A</a:t>
            </a:r>
            <a:r>
              <a:rPr lang="nl-BE" sz="2000" dirty="0"/>
              <a:t>N</a:t>
            </a:r>
            <a:r>
              <a:rPr lang="en-BE" sz="2000" dirty="0"/>
              <a:t>T</a:t>
            </a:r>
            <a:r>
              <a:rPr lang="nl-BE" sz="2000" dirty="0"/>
              <a:t>E</a:t>
            </a:r>
            <a:r>
              <a:rPr lang="en-BE" sz="2000" dirty="0"/>
              <a:t> audio</a:t>
            </a:r>
            <a:r>
              <a:rPr lang="en-GB" sz="2000" dirty="0"/>
              <a:t> over IP</a:t>
            </a:r>
            <a:endParaRPr lang="en-BE" sz="2000" dirty="0"/>
          </a:p>
          <a:p>
            <a:r>
              <a:rPr lang="nl-BE" sz="2000" dirty="0"/>
              <a:t>The RACK: </a:t>
            </a:r>
            <a:r>
              <a:rPr lang="en-BE" sz="2000" dirty="0"/>
              <a:t>“</a:t>
            </a:r>
            <a:r>
              <a:rPr lang="nl-BE" sz="2000" dirty="0"/>
              <a:t>s</a:t>
            </a:r>
            <a:r>
              <a:rPr lang="en-BE" sz="2000" dirty="0"/>
              <a:t>e</a:t>
            </a:r>
            <a:r>
              <a:rPr lang="nl-BE" sz="2000" dirty="0"/>
              <a:t>n</a:t>
            </a:r>
            <a:r>
              <a:rPr lang="en-BE" sz="2000" dirty="0"/>
              <a:t>s</a:t>
            </a:r>
            <a:r>
              <a:rPr lang="nl-BE" sz="2000" dirty="0"/>
              <a:t>o</a:t>
            </a:r>
            <a:r>
              <a:rPr lang="en-BE" sz="2000" dirty="0"/>
              <a:t>r &amp; </a:t>
            </a:r>
            <a:r>
              <a:rPr lang="nl-BE" sz="2000" dirty="0"/>
              <a:t>a</a:t>
            </a:r>
            <a:r>
              <a:rPr lang="en-BE" sz="2000" dirty="0"/>
              <a:t>u</a:t>
            </a:r>
            <a:r>
              <a:rPr lang="nl-BE" sz="2000" dirty="0"/>
              <a:t>d</a:t>
            </a:r>
            <a:r>
              <a:rPr lang="en-BE" sz="2000" dirty="0"/>
              <a:t>i</a:t>
            </a:r>
            <a:r>
              <a:rPr lang="nl-BE" sz="2000" dirty="0"/>
              <a:t>o</a:t>
            </a:r>
            <a:r>
              <a:rPr lang="en-BE" sz="2000" dirty="0"/>
              <a:t> </a:t>
            </a:r>
            <a:r>
              <a:rPr lang="en-GB" sz="2000" dirty="0"/>
              <a:t>connections</a:t>
            </a:r>
            <a:r>
              <a:rPr lang="en-BE" sz="2000" dirty="0"/>
              <a:t>”</a:t>
            </a:r>
          </a:p>
          <a:p>
            <a:r>
              <a:rPr lang="nl-BE" sz="2000" dirty="0"/>
              <a:t>Motion </a:t>
            </a:r>
            <a:r>
              <a:rPr lang="nl-BE" sz="2000" dirty="0" err="1"/>
              <a:t>capture</a:t>
            </a:r>
            <a:r>
              <a:rPr lang="nl-BE" sz="2000" dirty="0"/>
              <a:t> system</a:t>
            </a:r>
          </a:p>
          <a:p>
            <a:r>
              <a:rPr lang="nl-BE" sz="2000" dirty="0"/>
              <a:t>S</a:t>
            </a:r>
            <a:r>
              <a:rPr lang="en-BE" sz="2000" dirty="0"/>
              <a:t>y</a:t>
            </a:r>
            <a:r>
              <a:rPr lang="nl-BE" sz="2000" dirty="0"/>
              <a:t>n</a:t>
            </a:r>
            <a:r>
              <a:rPr lang="en-BE" sz="2000" dirty="0"/>
              <a:t>c</a:t>
            </a:r>
            <a:r>
              <a:rPr lang="nl-BE" sz="2000" dirty="0"/>
              <a:t>h</a:t>
            </a:r>
            <a:r>
              <a:rPr lang="en-BE" sz="2000" dirty="0"/>
              <a:t>r</a:t>
            </a:r>
            <a:r>
              <a:rPr lang="nl-BE" sz="2000" dirty="0"/>
              <a:t>o</a:t>
            </a:r>
            <a:r>
              <a:rPr lang="en-BE" sz="2000" dirty="0"/>
              <a:t>n</a:t>
            </a:r>
            <a:r>
              <a:rPr lang="nl-BE" sz="2000" dirty="0"/>
              <a:t>i</a:t>
            </a:r>
            <a:r>
              <a:rPr lang="en-BE" sz="2000" dirty="0"/>
              <a:t>s</a:t>
            </a:r>
            <a:r>
              <a:rPr lang="nl-BE" sz="2000" dirty="0"/>
              <a:t>a</a:t>
            </a:r>
            <a:r>
              <a:rPr lang="en-BE" sz="2000" dirty="0"/>
              <a:t>t</a:t>
            </a:r>
            <a:r>
              <a:rPr lang="nl-BE" sz="2000" dirty="0"/>
              <a:t>i</a:t>
            </a:r>
            <a:r>
              <a:rPr lang="en-BE" sz="2000" dirty="0"/>
              <a:t>o</a:t>
            </a:r>
            <a:r>
              <a:rPr lang="nl-BE" sz="2000" dirty="0"/>
              <a:t>n</a:t>
            </a:r>
          </a:p>
          <a:p>
            <a:r>
              <a:rPr lang="en-GB" sz="2000">
                <a:solidFill>
                  <a:srgbClr val="FFFFFF"/>
                </a:solidFill>
              </a:rPr>
              <a:t>S</a:t>
            </a:r>
            <a:r>
              <a:rPr lang="nl-BE" sz="2000">
                <a:solidFill>
                  <a:srgbClr val="FFFFFF"/>
                </a:solidFill>
              </a:rPr>
              <a:t>torage</a:t>
            </a:r>
            <a:r>
              <a:rPr lang="en-BE" sz="2000">
                <a:solidFill>
                  <a:srgbClr val="FFFFFF"/>
                </a:solidFill>
              </a:rPr>
              <a:t> &amp; Data processing</a:t>
            </a:r>
            <a:endParaRPr lang="nl-BE" sz="2400" dirty="0">
              <a:solidFill>
                <a:srgbClr val="FFFFFF"/>
              </a:solidFill>
            </a:endParaRPr>
          </a:p>
        </p:txBody>
      </p:sp>
    </p:spTree>
    <p:extLst>
      <p:ext uri="{BB962C8B-B14F-4D97-AF65-F5344CB8AC3E}">
        <p14:creationId xmlns:p14="http://schemas.microsoft.com/office/powerpoint/2010/main" val="326613774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7B043C19-5560-4DB3-834E-3BE68B42011B}"/>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FEE0184-F2C9-4227-9DB1-A26831C025F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b="1"/>
              <a:t>PART 3.1</a:t>
            </a:r>
            <a:br>
              <a:rPr lang="en-US" sz="4000" b="1"/>
            </a:br>
            <a:r>
              <a:rPr lang="en-US" sz="4000" b="1"/>
              <a:t>PATCH PANELS</a:t>
            </a:r>
          </a:p>
        </p:txBody>
      </p:sp>
      <p:cxnSp>
        <p:nvCxnSpPr>
          <p:cNvPr id="15"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44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6C7D-16D9-49C7-BF3F-18A7AFFCB3AE}"/>
              </a:ext>
            </a:extLst>
          </p:cNvPr>
          <p:cNvSpPr>
            <a:spLocks noGrp="1"/>
          </p:cNvSpPr>
          <p:nvPr>
            <p:ph type="title"/>
          </p:nvPr>
        </p:nvSpPr>
        <p:spPr/>
        <p:txBody>
          <a:bodyPr/>
          <a:lstStyle/>
          <a:p>
            <a:r>
              <a:rPr lang="en-GB" dirty="0"/>
              <a:t>Patching panels</a:t>
            </a:r>
            <a:endParaRPr lang="nl-BE" dirty="0"/>
          </a:p>
        </p:txBody>
      </p:sp>
      <p:sp>
        <p:nvSpPr>
          <p:cNvPr id="3" name="Content Placeholder 2">
            <a:extLst>
              <a:ext uri="{FF2B5EF4-FFF2-40B4-BE49-F238E27FC236}">
                <a16:creationId xmlns:a16="http://schemas.microsoft.com/office/drawing/2014/main" id="{7EFD87C0-148F-4139-806E-189B1A84ED93}"/>
              </a:ext>
            </a:extLst>
          </p:cNvPr>
          <p:cNvSpPr>
            <a:spLocks noGrp="1"/>
          </p:cNvSpPr>
          <p:nvPr>
            <p:ph idx="1"/>
          </p:nvPr>
        </p:nvSpPr>
        <p:spPr/>
        <p:txBody>
          <a:bodyPr>
            <a:normAutofit/>
          </a:bodyPr>
          <a:lstStyle/>
          <a:p>
            <a:r>
              <a:rPr lang="en-GB" dirty="0"/>
              <a:t>Main infrastructure is located outside of the lab (in </a:t>
            </a:r>
            <a:r>
              <a:rPr lang="en-GB" dirty="0" err="1"/>
              <a:t>machineroom</a:t>
            </a:r>
            <a:r>
              <a:rPr lang="en-GB" dirty="0"/>
              <a:t>)</a:t>
            </a:r>
          </a:p>
          <a:p>
            <a:pPr lvl="1"/>
            <a:r>
              <a:rPr lang="en-GB" dirty="0"/>
              <a:t>Reduce heat and noise</a:t>
            </a:r>
          </a:p>
          <a:p>
            <a:pPr lvl="1"/>
            <a:r>
              <a:rPr lang="en-GB" dirty="0"/>
              <a:t>Better maintainability</a:t>
            </a:r>
          </a:p>
          <a:p>
            <a:pPr lvl="1"/>
            <a:r>
              <a:rPr lang="en-GB" dirty="0"/>
              <a:t>Security</a:t>
            </a:r>
          </a:p>
          <a:p>
            <a:pPr lvl="1"/>
            <a:r>
              <a:rPr lang="en-GB" dirty="0"/>
              <a:t>Fast </a:t>
            </a:r>
            <a:r>
              <a:rPr lang="en-GB" dirty="0" err="1"/>
              <a:t>reproducability</a:t>
            </a:r>
            <a:r>
              <a:rPr lang="en-GB" dirty="0"/>
              <a:t> of the experiments</a:t>
            </a:r>
          </a:p>
          <a:p>
            <a:pPr lvl="1"/>
            <a:endParaRPr lang="en-GB" dirty="0"/>
          </a:p>
          <a:p>
            <a:r>
              <a:rPr lang="en-GB" dirty="0"/>
              <a:t>“Minimalism” ideology:</a:t>
            </a:r>
          </a:p>
          <a:p>
            <a:pPr lvl="1"/>
            <a:r>
              <a:rPr lang="en-GB" dirty="0"/>
              <a:t>Computers upstairs, screens downstairs</a:t>
            </a:r>
          </a:p>
          <a:p>
            <a:pPr lvl="1"/>
            <a:r>
              <a:rPr lang="en-GB" dirty="0"/>
              <a:t>Short cables</a:t>
            </a:r>
          </a:p>
          <a:p>
            <a:r>
              <a:rPr lang="en-GB" dirty="0"/>
              <a:t>How to connect to this equipment?</a:t>
            </a:r>
          </a:p>
          <a:p>
            <a:endParaRPr lang="nl-BE" dirty="0"/>
          </a:p>
        </p:txBody>
      </p:sp>
    </p:spTree>
    <p:extLst>
      <p:ext uri="{BB962C8B-B14F-4D97-AF65-F5344CB8AC3E}">
        <p14:creationId xmlns:p14="http://schemas.microsoft.com/office/powerpoint/2010/main" val="460871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195E0F-B187-42F6-BC3E-0FE0A52688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574833" y="2477767"/>
            <a:ext cx="3682482" cy="3123290"/>
          </a:xfrm>
          <a:prstGeom prst="rect">
            <a:avLst/>
          </a:prstGeom>
        </p:spPr>
      </p:pic>
      <p:sp>
        <p:nvSpPr>
          <p:cNvPr id="2" name="Title 1">
            <a:extLst>
              <a:ext uri="{FF2B5EF4-FFF2-40B4-BE49-F238E27FC236}">
                <a16:creationId xmlns:a16="http://schemas.microsoft.com/office/drawing/2014/main" id="{E70856BC-DEBF-4B17-A2C5-1DB528CE119B}"/>
              </a:ext>
            </a:extLst>
          </p:cNvPr>
          <p:cNvSpPr>
            <a:spLocks noGrp="1"/>
          </p:cNvSpPr>
          <p:nvPr>
            <p:ph type="title"/>
          </p:nvPr>
        </p:nvSpPr>
        <p:spPr/>
        <p:txBody>
          <a:bodyPr/>
          <a:lstStyle/>
          <a:p>
            <a:r>
              <a:rPr lang="en-GB" dirty="0"/>
              <a:t>Patching panels</a:t>
            </a:r>
            <a:endParaRPr lang="nl-BE" dirty="0"/>
          </a:p>
        </p:txBody>
      </p:sp>
      <p:sp>
        <p:nvSpPr>
          <p:cNvPr id="3" name="Content Placeholder 2">
            <a:extLst>
              <a:ext uri="{FF2B5EF4-FFF2-40B4-BE49-F238E27FC236}">
                <a16:creationId xmlns:a16="http://schemas.microsoft.com/office/drawing/2014/main" id="{62F5B66D-9145-4EC2-B503-1C1FD759FDE1}"/>
              </a:ext>
            </a:extLst>
          </p:cNvPr>
          <p:cNvSpPr>
            <a:spLocks noGrp="1"/>
          </p:cNvSpPr>
          <p:nvPr>
            <p:ph idx="1"/>
          </p:nvPr>
        </p:nvSpPr>
        <p:spPr>
          <a:xfrm>
            <a:off x="838200" y="1825625"/>
            <a:ext cx="7736633" cy="4351338"/>
          </a:xfrm>
        </p:spPr>
        <p:txBody>
          <a:bodyPr>
            <a:normAutofit fontScale="85000" lnSpcReduction="10000"/>
          </a:bodyPr>
          <a:lstStyle/>
          <a:p>
            <a:r>
              <a:rPr lang="en-GB" dirty="0"/>
              <a:t>Every setup in the lab starts with the main patching panels</a:t>
            </a:r>
          </a:p>
          <a:p>
            <a:r>
              <a:rPr lang="en-GB" dirty="0"/>
              <a:t>Patching panel is a “block with different connectors”</a:t>
            </a:r>
          </a:p>
          <a:p>
            <a:pPr lvl="1"/>
            <a:r>
              <a:rPr lang="en-GB" dirty="0"/>
              <a:t>Power</a:t>
            </a:r>
          </a:p>
          <a:p>
            <a:pPr lvl="1"/>
            <a:r>
              <a:rPr lang="en-GB" dirty="0"/>
              <a:t>Network / Dante</a:t>
            </a:r>
          </a:p>
          <a:p>
            <a:pPr lvl="1"/>
            <a:r>
              <a:rPr lang="en-GB" dirty="0"/>
              <a:t>Synchronisation</a:t>
            </a:r>
          </a:p>
          <a:p>
            <a:pPr lvl="1"/>
            <a:r>
              <a:rPr lang="en-GB" dirty="0"/>
              <a:t>Realtime clocks</a:t>
            </a:r>
          </a:p>
          <a:p>
            <a:pPr lvl="1"/>
            <a:r>
              <a:rPr lang="en-GB" dirty="0"/>
              <a:t>Audio connections (for Maker Space &amp; </a:t>
            </a:r>
            <a:r>
              <a:rPr lang="en-GB" dirty="0" err="1"/>
              <a:t>Pluriversum</a:t>
            </a:r>
            <a:r>
              <a:rPr lang="en-GB" dirty="0"/>
              <a:t>)</a:t>
            </a:r>
          </a:p>
          <a:p>
            <a:r>
              <a:rPr lang="en-GB" dirty="0"/>
              <a:t>All patching panels are directly connected to the central </a:t>
            </a:r>
            <a:r>
              <a:rPr lang="en-GB" dirty="0" err="1"/>
              <a:t>machineroom</a:t>
            </a:r>
            <a:endParaRPr lang="en-GB" dirty="0"/>
          </a:p>
          <a:p>
            <a:r>
              <a:rPr lang="en-GB" dirty="0" err="1"/>
              <a:t>Patchers</a:t>
            </a:r>
            <a:r>
              <a:rPr lang="en-GB" dirty="0"/>
              <a:t> are labelled (patch name, connections...) </a:t>
            </a:r>
          </a:p>
          <a:p>
            <a:pPr lvl="1"/>
            <a:r>
              <a:rPr lang="en-GB" dirty="0"/>
              <a:t>note where you connected what for the recreation of a setup!</a:t>
            </a:r>
          </a:p>
          <a:p>
            <a:r>
              <a:rPr lang="en-GB" dirty="0"/>
              <a:t>Currently: 5 patching points, </a:t>
            </a:r>
            <a:r>
              <a:rPr lang="en-GB" dirty="0">
                <a:highlight>
                  <a:srgbClr val="FFFF00"/>
                </a:highlight>
              </a:rPr>
              <a:t>extension to 20 in 2019</a:t>
            </a:r>
          </a:p>
          <a:p>
            <a:endParaRPr lang="nl-BE" dirty="0"/>
          </a:p>
        </p:txBody>
      </p:sp>
    </p:spTree>
    <p:extLst>
      <p:ext uri="{BB962C8B-B14F-4D97-AF65-F5344CB8AC3E}">
        <p14:creationId xmlns:p14="http://schemas.microsoft.com/office/powerpoint/2010/main" val="1233269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EC95-3197-4462-8B10-C60C041C6AB5}"/>
              </a:ext>
            </a:extLst>
          </p:cNvPr>
          <p:cNvSpPr>
            <a:spLocks noGrp="1"/>
          </p:cNvSpPr>
          <p:nvPr>
            <p:ph type="title"/>
          </p:nvPr>
        </p:nvSpPr>
        <p:spPr/>
        <p:txBody>
          <a:bodyPr/>
          <a:lstStyle/>
          <a:p>
            <a:r>
              <a:rPr lang="nl-BE" dirty="0" err="1"/>
              <a:t>About</a:t>
            </a:r>
            <a:r>
              <a:rPr lang="nl-BE" dirty="0"/>
              <a:t> </a:t>
            </a:r>
            <a:r>
              <a:rPr lang="nl-BE" dirty="0" err="1"/>
              <a:t>this</a:t>
            </a:r>
            <a:r>
              <a:rPr lang="nl-BE" dirty="0"/>
              <a:t> </a:t>
            </a:r>
            <a:r>
              <a:rPr lang="nl-BE" dirty="0" err="1"/>
              <a:t>presentation</a:t>
            </a:r>
            <a:r>
              <a:rPr lang="nl-BE" dirty="0"/>
              <a:t>...</a:t>
            </a:r>
          </a:p>
        </p:txBody>
      </p:sp>
      <p:sp>
        <p:nvSpPr>
          <p:cNvPr id="3" name="Content Placeholder 2">
            <a:extLst>
              <a:ext uri="{FF2B5EF4-FFF2-40B4-BE49-F238E27FC236}">
                <a16:creationId xmlns:a16="http://schemas.microsoft.com/office/drawing/2014/main" id="{99269CB9-F303-466D-AD2B-73FA8C36AC81}"/>
              </a:ext>
            </a:extLst>
          </p:cNvPr>
          <p:cNvSpPr>
            <a:spLocks noGrp="1"/>
          </p:cNvSpPr>
          <p:nvPr>
            <p:ph idx="1"/>
          </p:nvPr>
        </p:nvSpPr>
        <p:spPr/>
        <p:txBody>
          <a:bodyPr>
            <a:normAutofit fontScale="92500" lnSpcReduction="20000"/>
          </a:bodyPr>
          <a:lstStyle/>
          <a:p>
            <a:r>
              <a:rPr lang="nl-BE" dirty="0"/>
              <a:t>The lab is a </a:t>
            </a:r>
            <a:r>
              <a:rPr lang="nl-BE" dirty="0" err="1"/>
              <a:t>work</a:t>
            </a:r>
            <a:r>
              <a:rPr lang="nl-BE" dirty="0"/>
              <a:t> in </a:t>
            </a:r>
            <a:r>
              <a:rPr lang="nl-BE" dirty="0" err="1"/>
              <a:t>progress</a:t>
            </a:r>
            <a:r>
              <a:rPr lang="nl-BE" dirty="0"/>
              <a:t>...</a:t>
            </a:r>
          </a:p>
          <a:p>
            <a:r>
              <a:rPr lang="nl-BE" dirty="0" err="1"/>
              <a:t>So</a:t>
            </a:r>
            <a:r>
              <a:rPr lang="nl-BE" dirty="0"/>
              <a:t> is </a:t>
            </a:r>
            <a:r>
              <a:rPr lang="nl-BE" dirty="0" err="1"/>
              <a:t>this</a:t>
            </a:r>
            <a:r>
              <a:rPr lang="nl-BE" dirty="0"/>
              <a:t> </a:t>
            </a:r>
            <a:r>
              <a:rPr lang="nl-BE" dirty="0" err="1"/>
              <a:t>presentation</a:t>
            </a:r>
            <a:r>
              <a:rPr lang="nl-BE" dirty="0"/>
              <a:t> &amp; </a:t>
            </a:r>
            <a:r>
              <a:rPr lang="nl-BE" dirty="0" err="1"/>
              <a:t>the</a:t>
            </a:r>
            <a:r>
              <a:rPr lang="nl-BE" dirty="0"/>
              <a:t> information</a:t>
            </a:r>
          </a:p>
          <a:p>
            <a:r>
              <a:rPr lang="en-BE" dirty="0"/>
              <a:t>T</a:t>
            </a:r>
            <a:r>
              <a:rPr lang="nl-BE" dirty="0"/>
              <a:t>h</a:t>
            </a:r>
            <a:r>
              <a:rPr lang="en-BE" dirty="0"/>
              <a:t>e </a:t>
            </a:r>
            <a:r>
              <a:rPr lang="nl-BE" dirty="0"/>
              <a:t>p</a:t>
            </a:r>
            <a:r>
              <a:rPr lang="en-BE" dirty="0"/>
              <a:t>r</a:t>
            </a:r>
            <a:r>
              <a:rPr lang="nl-BE" dirty="0"/>
              <a:t>e</a:t>
            </a:r>
            <a:r>
              <a:rPr lang="en-BE" dirty="0"/>
              <a:t>s</a:t>
            </a:r>
            <a:r>
              <a:rPr lang="nl-BE" dirty="0"/>
              <a:t>e</a:t>
            </a:r>
            <a:r>
              <a:rPr lang="en-BE" dirty="0"/>
              <a:t>n</a:t>
            </a:r>
            <a:r>
              <a:rPr lang="nl-BE" dirty="0"/>
              <a:t>t</a:t>
            </a:r>
            <a:r>
              <a:rPr lang="en-BE" dirty="0"/>
              <a:t>a</a:t>
            </a:r>
            <a:r>
              <a:rPr lang="nl-BE" dirty="0"/>
              <a:t>t</a:t>
            </a:r>
            <a:r>
              <a:rPr lang="en-BE" dirty="0"/>
              <a:t>i</a:t>
            </a:r>
            <a:r>
              <a:rPr lang="nl-BE" dirty="0"/>
              <a:t>o</a:t>
            </a:r>
            <a:r>
              <a:rPr lang="en-BE" dirty="0"/>
              <a:t>n </a:t>
            </a:r>
            <a:r>
              <a:rPr lang="nl-BE" dirty="0"/>
              <a:t>i</a:t>
            </a:r>
            <a:r>
              <a:rPr lang="en-BE" dirty="0"/>
              <a:t>s </a:t>
            </a:r>
            <a:r>
              <a:rPr lang="nl-BE" dirty="0"/>
              <a:t>a</a:t>
            </a:r>
            <a:r>
              <a:rPr lang="en-BE" dirty="0"/>
              <a:t> ‘</a:t>
            </a:r>
            <a:r>
              <a:rPr lang="nl-BE" dirty="0"/>
              <a:t>r</a:t>
            </a:r>
            <a:r>
              <a:rPr lang="en-BE" dirty="0"/>
              <a:t>e</a:t>
            </a:r>
            <a:r>
              <a:rPr lang="nl-BE" dirty="0"/>
              <a:t>f</a:t>
            </a:r>
            <a:r>
              <a:rPr lang="en-BE" dirty="0"/>
              <a:t>e</a:t>
            </a:r>
            <a:r>
              <a:rPr lang="nl-BE" dirty="0"/>
              <a:t>r</a:t>
            </a:r>
            <a:r>
              <a:rPr lang="en-BE" dirty="0"/>
              <a:t>e</a:t>
            </a:r>
            <a:r>
              <a:rPr lang="nl-BE" dirty="0"/>
              <a:t>n</a:t>
            </a:r>
            <a:r>
              <a:rPr lang="en-BE" dirty="0"/>
              <a:t>c</a:t>
            </a:r>
            <a:r>
              <a:rPr lang="nl-BE" dirty="0"/>
              <a:t>e</a:t>
            </a:r>
            <a:r>
              <a:rPr lang="en-BE" dirty="0"/>
              <a:t>’ </a:t>
            </a:r>
            <a:r>
              <a:rPr lang="nl-BE" dirty="0"/>
              <a:t>a</a:t>
            </a:r>
            <a:r>
              <a:rPr lang="en-BE" dirty="0"/>
              <a:t>n</a:t>
            </a:r>
            <a:r>
              <a:rPr lang="nl-BE" dirty="0"/>
              <a:t>d</a:t>
            </a:r>
            <a:r>
              <a:rPr lang="en-BE" dirty="0"/>
              <a:t> </a:t>
            </a:r>
            <a:r>
              <a:rPr lang="nl-BE" dirty="0"/>
              <a:t>d</a:t>
            </a:r>
            <a:r>
              <a:rPr lang="en-BE" dirty="0"/>
              <a:t>o</a:t>
            </a:r>
            <a:r>
              <a:rPr lang="nl-BE" dirty="0"/>
              <a:t>c</a:t>
            </a:r>
            <a:r>
              <a:rPr lang="en-BE" dirty="0"/>
              <a:t>u</a:t>
            </a:r>
            <a:r>
              <a:rPr lang="nl-BE" dirty="0"/>
              <a:t>m</a:t>
            </a:r>
            <a:r>
              <a:rPr lang="en-BE" dirty="0"/>
              <a:t>e</a:t>
            </a:r>
            <a:r>
              <a:rPr lang="nl-BE" dirty="0"/>
              <a:t>n</a:t>
            </a:r>
            <a:r>
              <a:rPr lang="en-BE" dirty="0"/>
              <a:t>t</a:t>
            </a:r>
            <a:r>
              <a:rPr lang="nl-BE" dirty="0"/>
              <a:t>a</a:t>
            </a:r>
            <a:r>
              <a:rPr lang="en-BE" dirty="0"/>
              <a:t>t</a:t>
            </a:r>
            <a:r>
              <a:rPr lang="nl-BE" dirty="0"/>
              <a:t>i</a:t>
            </a:r>
            <a:r>
              <a:rPr lang="en-BE" dirty="0"/>
              <a:t>o</a:t>
            </a:r>
            <a:r>
              <a:rPr lang="nl-BE" dirty="0"/>
              <a:t>n</a:t>
            </a:r>
            <a:r>
              <a:rPr lang="en-BE" dirty="0"/>
              <a:t> </a:t>
            </a:r>
            <a:r>
              <a:rPr lang="nl-BE" dirty="0"/>
              <a:t>f</a:t>
            </a:r>
            <a:r>
              <a:rPr lang="en-BE" dirty="0"/>
              <a:t>o</a:t>
            </a:r>
            <a:r>
              <a:rPr lang="nl-BE" dirty="0"/>
              <a:t>r</a:t>
            </a:r>
            <a:r>
              <a:rPr lang="en-BE" dirty="0"/>
              <a:t> </a:t>
            </a:r>
            <a:r>
              <a:rPr lang="nl-BE" dirty="0"/>
              <a:t>t</a:t>
            </a:r>
            <a:r>
              <a:rPr lang="en-BE" dirty="0"/>
              <a:t>h</a:t>
            </a:r>
            <a:r>
              <a:rPr lang="nl-BE" dirty="0"/>
              <a:t>e</a:t>
            </a:r>
            <a:r>
              <a:rPr lang="en-BE" dirty="0"/>
              <a:t> </a:t>
            </a:r>
            <a:r>
              <a:rPr lang="nl-BE" dirty="0"/>
              <a:t>l</a:t>
            </a:r>
            <a:r>
              <a:rPr lang="en-BE" dirty="0"/>
              <a:t>a</a:t>
            </a:r>
            <a:r>
              <a:rPr lang="nl-BE" dirty="0"/>
              <a:t>b</a:t>
            </a:r>
            <a:r>
              <a:rPr lang="en-BE" dirty="0"/>
              <a:t>s</a:t>
            </a:r>
          </a:p>
          <a:p>
            <a:endParaRPr lang="nl-BE" dirty="0"/>
          </a:p>
          <a:p>
            <a:r>
              <a:rPr lang="nl-BE" dirty="0" err="1"/>
              <a:t>Some</a:t>
            </a:r>
            <a:r>
              <a:rPr lang="nl-BE" dirty="0"/>
              <a:t> features are </a:t>
            </a:r>
            <a:r>
              <a:rPr lang="nl-BE" dirty="0" err="1"/>
              <a:t>still</a:t>
            </a:r>
            <a:r>
              <a:rPr lang="nl-BE" dirty="0"/>
              <a:t> in </a:t>
            </a:r>
            <a:r>
              <a:rPr lang="nl-BE" dirty="0" err="1"/>
              <a:t>develment</a:t>
            </a:r>
            <a:endParaRPr lang="nl-BE" dirty="0"/>
          </a:p>
          <a:p>
            <a:r>
              <a:rPr lang="nl-BE" dirty="0" err="1">
                <a:highlight>
                  <a:srgbClr val="FFFF00"/>
                </a:highlight>
              </a:rPr>
              <a:t>Marked</a:t>
            </a:r>
            <a:r>
              <a:rPr lang="nl-BE" dirty="0">
                <a:highlight>
                  <a:srgbClr val="FFFF00"/>
                </a:highlight>
              </a:rPr>
              <a:t> </a:t>
            </a:r>
            <a:r>
              <a:rPr lang="nl-BE" dirty="0" err="1">
                <a:highlight>
                  <a:srgbClr val="FFFF00"/>
                </a:highlight>
              </a:rPr>
              <a:t>yellow</a:t>
            </a:r>
            <a:r>
              <a:rPr lang="nl-BE" dirty="0">
                <a:highlight>
                  <a:srgbClr val="FFFF00"/>
                </a:highlight>
              </a:rPr>
              <a:t> in </a:t>
            </a:r>
            <a:r>
              <a:rPr lang="nl-BE" dirty="0" err="1">
                <a:highlight>
                  <a:srgbClr val="FFFF00"/>
                </a:highlight>
              </a:rPr>
              <a:t>this</a:t>
            </a:r>
            <a:r>
              <a:rPr lang="nl-BE" dirty="0">
                <a:highlight>
                  <a:srgbClr val="FFFF00"/>
                </a:highlight>
              </a:rPr>
              <a:t> </a:t>
            </a:r>
            <a:r>
              <a:rPr lang="nl-BE" dirty="0" err="1">
                <a:highlight>
                  <a:srgbClr val="FFFF00"/>
                </a:highlight>
              </a:rPr>
              <a:t>presentation</a:t>
            </a:r>
            <a:endParaRPr lang="nl-BE" dirty="0">
              <a:highlight>
                <a:srgbClr val="FFFF00"/>
              </a:highlight>
            </a:endParaRPr>
          </a:p>
          <a:p>
            <a:endParaRPr lang="nl-BE" dirty="0"/>
          </a:p>
          <a:p>
            <a:r>
              <a:rPr lang="nl-BE" dirty="0"/>
              <a:t>Presentation </a:t>
            </a:r>
            <a:r>
              <a:rPr lang="nl-BE" dirty="0" err="1"/>
              <a:t>and</a:t>
            </a:r>
            <a:r>
              <a:rPr lang="nl-BE" dirty="0"/>
              <a:t> </a:t>
            </a:r>
            <a:r>
              <a:rPr lang="nl-BE" dirty="0" err="1"/>
              <a:t>documenation</a:t>
            </a:r>
            <a:r>
              <a:rPr lang="nl-BE" dirty="0"/>
              <a:t> </a:t>
            </a:r>
            <a:r>
              <a:rPr lang="nl-BE" dirty="0" err="1"/>
              <a:t>can</a:t>
            </a:r>
            <a:r>
              <a:rPr lang="nl-BE" dirty="0"/>
              <a:t> </a:t>
            </a:r>
            <a:r>
              <a:rPr lang="nl-BE" dirty="0" err="1"/>
              <a:t>be</a:t>
            </a:r>
            <a:r>
              <a:rPr lang="nl-BE" dirty="0"/>
              <a:t> </a:t>
            </a:r>
            <a:r>
              <a:rPr lang="nl-BE" dirty="0" err="1"/>
              <a:t>downloaded</a:t>
            </a:r>
            <a:r>
              <a:rPr lang="nl-BE" dirty="0"/>
              <a:t> at </a:t>
            </a:r>
            <a:r>
              <a:rPr lang="nl-BE" dirty="0">
                <a:hlinkClick r:id="rId2"/>
              </a:rPr>
              <a:t>https://github.com/ArtScienceLab</a:t>
            </a:r>
            <a:r>
              <a:rPr lang="nl-BE" dirty="0"/>
              <a:t> (Lab </a:t>
            </a:r>
            <a:r>
              <a:rPr lang="nl-BE" dirty="0" err="1"/>
              <a:t>Documentation</a:t>
            </a:r>
            <a:r>
              <a:rPr lang="nl-BE" dirty="0"/>
              <a:t>)</a:t>
            </a:r>
            <a:endParaRPr lang="en-BE" dirty="0"/>
          </a:p>
          <a:p>
            <a:endParaRPr lang="en-BE" dirty="0"/>
          </a:p>
          <a:p>
            <a:r>
              <a:rPr lang="en-BE" dirty="0"/>
              <a:t>A</a:t>
            </a:r>
            <a:r>
              <a:rPr lang="nl-BE" dirty="0"/>
              <a:t>l</a:t>
            </a:r>
            <a:r>
              <a:rPr lang="en-BE" dirty="0"/>
              <a:t>so; m</a:t>
            </a:r>
            <a:r>
              <a:rPr lang="nl-BE" dirty="0"/>
              <a:t>y</a:t>
            </a:r>
            <a:r>
              <a:rPr lang="en-BE" dirty="0"/>
              <a:t> </a:t>
            </a:r>
            <a:r>
              <a:rPr lang="nl-BE" dirty="0"/>
              <a:t>s</a:t>
            </a:r>
            <a:r>
              <a:rPr lang="en-BE" dirty="0"/>
              <a:t>p</a:t>
            </a:r>
            <a:r>
              <a:rPr lang="nl-BE" dirty="0"/>
              <a:t>e</a:t>
            </a:r>
            <a:r>
              <a:rPr lang="en-BE" dirty="0"/>
              <a:t>l</a:t>
            </a:r>
            <a:r>
              <a:rPr lang="nl-BE" dirty="0"/>
              <a:t>l</a:t>
            </a:r>
            <a:r>
              <a:rPr lang="en-BE" dirty="0"/>
              <a:t>i</a:t>
            </a:r>
            <a:r>
              <a:rPr lang="nl-BE" dirty="0"/>
              <a:t>n</a:t>
            </a:r>
            <a:r>
              <a:rPr lang="en-BE" dirty="0"/>
              <a:t>g </a:t>
            </a:r>
            <a:r>
              <a:rPr lang="nl-BE" dirty="0"/>
              <a:t>c</a:t>
            </a:r>
            <a:r>
              <a:rPr lang="en-BE" dirty="0"/>
              <a:t>h</a:t>
            </a:r>
            <a:r>
              <a:rPr lang="nl-BE" dirty="0"/>
              <a:t>e</a:t>
            </a:r>
            <a:r>
              <a:rPr lang="en-BE" dirty="0"/>
              <a:t>ck doesn’t work.</a:t>
            </a:r>
            <a:endParaRPr lang="nl-BE" dirty="0"/>
          </a:p>
        </p:txBody>
      </p:sp>
    </p:spTree>
    <p:extLst>
      <p:ext uri="{BB962C8B-B14F-4D97-AF65-F5344CB8AC3E}">
        <p14:creationId xmlns:p14="http://schemas.microsoft.com/office/powerpoint/2010/main" val="2722135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3AB-D479-4AA0-8815-B58B610969EF}"/>
              </a:ext>
            </a:extLst>
          </p:cNvPr>
          <p:cNvSpPr>
            <a:spLocks noGrp="1"/>
          </p:cNvSpPr>
          <p:nvPr>
            <p:ph type="title"/>
          </p:nvPr>
        </p:nvSpPr>
        <p:spPr/>
        <p:txBody>
          <a:bodyPr/>
          <a:lstStyle/>
          <a:p>
            <a:endParaRPr lang="nl-BE"/>
          </a:p>
        </p:txBody>
      </p:sp>
      <p:pic>
        <p:nvPicPr>
          <p:cNvPr id="143" name="Content Placeholder 142">
            <a:extLst>
              <a:ext uri="{FF2B5EF4-FFF2-40B4-BE49-F238E27FC236}">
                <a16:creationId xmlns:a16="http://schemas.microsoft.com/office/drawing/2014/main" id="{EA527254-4D27-422D-B21F-BDC63E10C1AA}"/>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34844" y="223837"/>
            <a:ext cx="12326844" cy="6410325"/>
          </a:xfrm>
        </p:spPr>
      </p:pic>
      <p:sp>
        <p:nvSpPr>
          <p:cNvPr id="144" name="TextBox 143">
            <a:extLst>
              <a:ext uri="{FF2B5EF4-FFF2-40B4-BE49-F238E27FC236}">
                <a16:creationId xmlns:a16="http://schemas.microsoft.com/office/drawing/2014/main" id="{977AC0E7-4E38-407C-A089-9D9F4AB974EF}"/>
              </a:ext>
            </a:extLst>
          </p:cNvPr>
          <p:cNvSpPr txBox="1"/>
          <p:nvPr/>
        </p:nvSpPr>
        <p:spPr>
          <a:xfrm>
            <a:off x="8362950" y="2714625"/>
            <a:ext cx="1011559" cy="276999"/>
          </a:xfrm>
          <a:prstGeom prst="rect">
            <a:avLst/>
          </a:prstGeom>
          <a:noFill/>
        </p:spPr>
        <p:txBody>
          <a:bodyPr wrap="none" rtlCol="0">
            <a:spAutoFit/>
          </a:bodyPr>
          <a:lstStyle/>
          <a:p>
            <a:r>
              <a:rPr lang="en-GB" sz="1200" b="1" u="sng" dirty="0"/>
              <a:t>ASIL PATCH 2</a:t>
            </a:r>
            <a:endParaRPr lang="nl-BE" sz="1200" b="1" u="sng" dirty="0"/>
          </a:p>
        </p:txBody>
      </p:sp>
      <p:sp>
        <p:nvSpPr>
          <p:cNvPr id="145" name="TextBox 144">
            <a:extLst>
              <a:ext uri="{FF2B5EF4-FFF2-40B4-BE49-F238E27FC236}">
                <a16:creationId xmlns:a16="http://schemas.microsoft.com/office/drawing/2014/main" id="{C098DEC2-A051-4ABA-90CA-A815F7A7517A}"/>
              </a:ext>
            </a:extLst>
          </p:cNvPr>
          <p:cNvSpPr txBox="1"/>
          <p:nvPr/>
        </p:nvSpPr>
        <p:spPr>
          <a:xfrm>
            <a:off x="8362950" y="4535893"/>
            <a:ext cx="1011559" cy="276999"/>
          </a:xfrm>
          <a:prstGeom prst="rect">
            <a:avLst/>
          </a:prstGeom>
          <a:noFill/>
        </p:spPr>
        <p:txBody>
          <a:bodyPr wrap="none" rtlCol="0">
            <a:spAutoFit/>
          </a:bodyPr>
          <a:lstStyle/>
          <a:p>
            <a:r>
              <a:rPr lang="en-GB" sz="1200" b="1" u="sng" dirty="0"/>
              <a:t>ASIL PATCH 1</a:t>
            </a:r>
            <a:endParaRPr lang="nl-BE" sz="1200" b="1" u="sng" dirty="0"/>
          </a:p>
        </p:txBody>
      </p:sp>
      <p:sp>
        <p:nvSpPr>
          <p:cNvPr id="146" name="TextBox 145">
            <a:extLst>
              <a:ext uri="{FF2B5EF4-FFF2-40B4-BE49-F238E27FC236}">
                <a16:creationId xmlns:a16="http://schemas.microsoft.com/office/drawing/2014/main" id="{45F39FDB-9E5E-4954-8A9B-DF99F0C2A26A}"/>
              </a:ext>
            </a:extLst>
          </p:cNvPr>
          <p:cNvSpPr txBox="1"/>
          <p:nvPr/>
        </p:nvSpPr>
        <p:spPr>
          <a:xfrm>
            <a:off x="7200900" y="4258894"/>
            <a:ext cx="589970" cy="276999"/>
          </a:xfrm>
          <a:prstGeom prst="rect">
            <a:avLst/>
          </a:prstGeom>
          <a:noFill/>
        </p:spPr>
        <p:txBody>
          <a:bodyPr wrap="none" rtlCol="0">
            <a:spAutoFit/>
          </a:bodyPr>
          <a:lstStyle/>
          <a:p>
            <a:r>
              <a:rPr lang="en-GB" sz="1200" b="1" u="sng" dirty="0"/>
              <a:t>PATCH</a:t>
            </a:r>
            <a:endParaRPr lang="nl-BE" sz="1200" b="1" u="sng" dirty="0"/>
          </a:p>
        </p:txBody>
      </p:sp>
      <p:sp>
        <p:nvSpPr>
          <p:cNvPr id="147" name="TextBox 146">
            <a:extLst>
              <a:ext uri="{FF2B5EF4-FFF2-40B4-BE49-F238E27FC236}">
                <a16:creationId xmlns:a16="http://schemas.microsoft.com/office/drawing/2014/main" id="{E694FFF0-F160-44C6-9E00-DBAA6D22F1A0}"/>
              </a:ext>
            </a:extLst>
          </p:cNvPr>
          <p:cNvSpPr txBox="1"/>
          <p:nvPr/>
        </p:nvSpPr>
        <p:spPr>
          <a:xfrm>
            <a:off x="5438608" y="3981895"/>
            <a:ext cx="589970" cy="276999"/>
          </a:xfrm>
          <a:prstGeom prst="rect">
            <a:avLst/>
          </a:prstGeom>
          <a:noFill/>
        </p:spPr>
        <p:txBody>
          <a:bodyPr wrap="none" rtlCol="0">
            <a:spAutoFit/>
          </a:bodyPr>
          <a:lstStyle/>
          <a:p>
            <a:r>
              <a:rPr lang="en-GB" sz="1200" b="1" u="sng" dirty="0"/>
              <a:t>PATCH</a:t>
            </a:r>
            <a:endParaRPr lang="nl-BE" sz="1200" b="1" u="sng" dirty="0"/>
          </a:p>
        </p:txBody>
      </p:sp>
      <p:sp>
        <p:nvSpPr>
          <p:cNvPr id="148" name="TextBox 147">
            <a:extLst>
              <a:ext uri="{FF2B5EF4-FFF2-40B4-BE49-F238E27FC236}">
                <a16:creationId xmlns:a16="http://schemas.microsoft.com/office/drawing/2014/main" id="{BD024D59-0CF9-4D81-A699-F8A2B3F1AACB}"/>
              </a:ext>
            </a:extLst>
          </p:cNvPr>
          <p:cNvSpPr txBox="1"/>
          <p:nvPr/>
        </p:nvSpPr>
        <p:spPr>
          <a:xfrm>
            <a:off x="8573744" y="5446527"/>
            <a:ext cx="589970" cy="276999"/>
          </a:xfrm>
          <a:prstGeom prst="rect">
            <a:avLst/>
          </a:prstGeom>
          <a:noFill/>
        </p:spPr>
        <p:txBody>
          <a:bodyPr wrap="none" rtlCol="0">
            <a:spAutoFit/>
          </a:bodyPr>
          <a:lstStyle/>
          <a:p>
            <a:r>
              <a:rPr lang="en-GB" sz="1200" b="1" u="sng" dirty="0"/>
              <a:t>PATCH</a:t>
            </a:r>
            <a:endParaRPr lang="nl-BE" sz="1200" b="1" u="sng" dirty="0"/>
          </a:p>
        </p:txBody>
      </p:sp>
      <p:sp>
        <p:nvSpPr>
          <p:cNvPr id="149" name="Title 1">
            <a:extLst>
              <a:ext uri="{FF2B5EF4-FFF2-40B4-BE49-F238E27FC236}">
                <a16:creationId xmlns:a16="http://schemas.microsoft.com/office/drawing/2014/main" id="{9C3F9E95-561F-4A06-AA65-71DD9C6AC9E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t>Patching panels</a:t>
            </a:r>
            <a:endParaRPr lang="nl-BE" b="1" dirty="0"/>
          </a:p>
        </p:txBody>
      </p:sp>
    </p:spTree>
    <p:extLst>
      <p:ext uri="{BB962C8B-B14F-4D97-AF65-F5344CB8AC3E}">
        <p14:creationId xmlns:p14="http://schemas.microsoft.com/office/powerpoint/2010/main" val="1032662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6689-7C88-4F69-880F-886E4840FDD4}"/>
              </a:ext>
            </a:extLst>
          </p:cNvPr>
          <p:cNvSpPr>
            <a:spLocks noGrp="1"/>
          </p:cNvSpPr>
          <p:nvPr>
            <p:ph type="title"/>
          </p:nvPr>
        </p:nvSpPr>
        <p:spPr/>
        <p:txBody>
          <a:bodyPr/>
          <a:lstStyle/>
          <a:p>
            <a:r>
              <a:rPr lang="en-GB"/>
              <a:t>Patch panels</a:t>
            </a:r>
            <a:endParaRPr lang="nl-BE" dirty="0"/>
          </a:p>
        </p:txBody>
      </p:sp>
      <p:pic>
        <p:nvPicPr>
          <p:cNvPr id="8" name="Content Placeholder 7">
            <a:extLst>
              <a:ext uri="{FF2B5EF4-FFF2-40B4-BE49-F238E27FC236}">
                <a16:creationId xmlns:a16="http://schemas.microsoft.com/office/drawing/2014/main" id="{B921D7DE-2184-4A35-A452-7965BE0228D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55985"/>
            <a:ext cx="12241763" cy="6906449"/>
          </a:xfrm>
        </p:spPr>
      </p:pic>
    </p:spTree>
    <p:extLst>
      <p:ext uri="{BB962C8B-B14F-4D97-AF65-F5344CB8AC3E}">
        <p14:creationId xmlns:p14="http://schemas.microsoft.com/office/powerpoint/2010/main" val="624689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6689-7C88-4F69-880F-886E4840FDD4}"/>
              </a:ext>
            </a:extLst>
          </p:cNvPr>
          <p:cNvSpPr>
            <a:spLocks noGrp="1"/>
          </p:cNvSpPr>
          <p:nvPr>
            <p:ph type="title"/>
          </p:nvPr>
        </p:nvSpPr>
        <p:spPr/>
        <p:txBody>
          <a:bodyPr/>
          <a:lstStyle/>
          <a:p>
            <a:r>
              <a:rPr lang="en-GB"/>
              <a:t>Patch panels</a:t>
            </a:r>
            <a:endParaRPr lang="nl-BE" dirty="0"/>
          </a:p>
        </p:txBody>
      </p:sp>
      <p:pic>
        <p:nvPicPr>
          <p:cNvPr id="6" name="Content Placeholder 5">
            <a:extLst>
              <a:ext uri="{FF2B5EF4-FFF2-40B4-BE49-F238E27FC236}">
                <a16:creationId xmlns:a16="http://schemas.microsoft.com/office/drawing/2014/main" id="{FDCB0E70-33F7-410C-8B33-299ACF118C2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8662" y="0"/>
            <a:ext cx="12155886" cy="6858000"/>
          </a:xfrm>
        </p:spPr>
      </p:pic>
    </p:spTree>
    <p:extLst>
      <p:ext uri="{BB962C8B-B14F-4D97-AF65-F5344CB8AC3E}">
        <p14:creationId xmlns:p14="http://schemas.microsoft.com/office/powerpoint/2010/main" val="200981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043973-46B0-4363-AEAB-98BD3F35DDD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10AB324-149F-47F4-ACE2-9CCBBE8C3244}"/>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PART 3.2:  KVM</a:t>
            </a:r>
          </a:p>
        </p:txBody>
      </p:sp>
      <p:sp>
        <p:nvSpPr>
          <p:cNvPr id="3" name="Content Placeholder 2">
            <a:extLst>
              <a:ext uri="{FF2B5EF4-FFF2-40B4-BE49-F238E27FC236}">
                <a16:creationId xmlns:a16="http://schemas.microsoft.com/office/drawing/2014/main" id="{E2072813-6EF4-41FE-AC90-7364554E47A6}"/>
              </a:ext>
            </a:extLst>
          </p:cNvPr>
          <p:cNvSpPr>
            <a:spLocks noGrp="1"/>
          </p:cNvSpPr>
          <p:nvPr>
            <p:ph idx="1"/>
          </p:nvPr>
        </p:nvSpPr>
        <p:spPr>
          <a:xfrm>
            <a:off x="7782910" y="5242675"/>
            <a:ext cx="4330262" cy="683284"/>
          </a:xfrm>
        </p:spPr>
        <p:txBody>
          <a:bodyPr vert="horz" lIns="91440" tIns="45720" rIns="91440" bIns="45720" rtlCol="0">
            <a:normAutofit/>
          </a:bodyPr>
          <a:lstStyle/>
          <a:p>
            <a:pPr marL="0" indent="0" algn="ctr">
              <a:buNone/>
            </a:pPr>
            <a:r>
              <a:rPr lang="en-US" sz="2000"/>
              <a:t>Remote connection to computers</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724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011A-159F-4EF7-B05D-96D107669279}"/>
              </a:ext>
            </a:extLst>
          </p:cNvPr>
          <p:cNvSpPr>
            <a:spLocks noGrp="1"/>
          </p:cNvSpPr>
          <p:nvPr>
            <p:ph type="title"/>
          </p:nvPr>
        </p:nvSpPr>
        <p:spPr/>
        <p:txBody>
          <a:bodyPr/>
          <a:lstStyle/>
          <a:p>
            <a:r>
              <a:rPr lang="en-GB" dirty="0"/>
              <a:t>KVM infrastructure</a:t>
            </a:r>
            <a:endParaRPr lang="nl-BE" dirty="0"/>
          </a:p>
        </p:txBody>
      </p:sp>
      <p:sp>
        <p:nvSpPr>
          <p:cNvPr id="3" name="Content Placeholder 2">
            <a:extLst>
              <a:ext uri="{FF2B5EF4-FFF2-40B4-BE49-F238E27FC236}">
                <a16:creationId xmlns:a16="http://schemas.microsoft.com/office/drawing/2014/main" id="{A113B1F2-AB40-47AC-B9BD-CF0F52B9D1BA}"/>
              </a:ext>
            </a:extLst>
          </p:cNvPr>
          <p:cNvSpPr>
            <a:spLocks noGrp="1"/>
          </p:cNvSpPr>
          <p:nvPr>
            <p:ph idx="1"/>
          </p:nvPr>
        </p:nvSpPr>
        <p:spPr>
          <a:xfrm>
            <a:off x="838200" y="1825625"/>
            <a:ext cx="4470400" cy="4351338"/>
          </a:xfrm>
        </p:spPr>
        <p:txBody>
          <a:bodyPr/>
          <a:lstStyle/>
          <a:p>
            <a:r>
              <a:rPr lang="en-GB" dirty="0"/>
              <a:t>KVM = Keyboard, video, mouse</a:t>
            </a:r>
          </a:p>
          <a:p>
            <a:endParaRPr lang="en-GB" dirty="0"/>
          </a:p>
          <a:p>
            <a:r>
              <a:rPr lang="en-GB" dirty="0"/>
              <a:t>Splitting “computer” and “control interface”</a:t>
            </a:r>
          </a:p>
          <a:p>
            <a:pPr lvl="1"/>
            <a:r>
              <a:rPr lang="en-GB" dirty="0"/>
              <a:t>Computers: in </a:t>
            </a:r>
            <a:r>
              <a:rPr lang="en-GB" dirty="0" err="1"/>
              <a:t>machineroom</a:t>
            </a:r>
            <a:endParaRPr lang="en-GB" dirty="0"/>
          </a:p>
          <a:p>
            <a:pPr lvl="1"/>
            <a:r>
              <a:rPr lang="en-GB" dirty="0"/>
              <a:t>Screens: in the labs</a:t>
            </a:r>
          </a:p>
          <a:p>
            <a:pPr lvl="1"/>
            <a:endParaRPr lang="en-GB" dirty="0"/>
          </a:p>
          <a:p>
            <a:r>
              <a:rPr lang="en-GB" dirty="0"/>
              <a:t>C</a:t>
            </a:r>
            <a:r>
              <a:rPr lang="nl-BE" dirty="0" err="1"/>
              <a:t>onnected</a:t>
            </a:r>
            <a:r>
              <a:rPr lang="nl-BE" dirty="0"/>
              <a:t> </a:t>
            </a:r>
            <a:r>
              <a:rPr lang="nl-BE" dirty="0" err="1"/>
              <a:t>to</a:t>
            </a:r>
            <a:r>
              <a:rPr lang="nl-BE" dirty="0"/>
              <a:t> </a:t>
            </a:r>
            <a:r>
              <a:rPr lang="nl-BE" dirty="0" err="1"/>
              <a:t>each</a:t>
            </a:r>
            <a:r>
              <a:rPr lang="nl-BE" dirty="0"/>
              <a:t> </a:t>
            </a:r>
            <a:r>
              <a:rPr lang="nl-BE" dirty="0" err="1"/>
              <a:t>other</a:t>
            </a:r>
            <a:r>
              <a:rPr lang="nl-BE" dirty="0"/>
              <a:t> over standard </a:t>
            </a:r>
            <a:r>
              <a:rPr lang="nl-BE" dirty="0" err="1"/>
              <a:t>network</a:t>
            </a:r>
            <a:endParaRPr lang="nl-BE" dirty="0"/>
          </a:p>
        </p:txBody>
      </p:sp>
      <p:pic>
        <p:nvPicPr>
          <p:cNvPr id="4" name="Picture 2" descr="Image result for invisaPC">
            <a:extLst>
              <a:ext uri="{FF2B5EF4-FFF2-40B4-BE49-F238E27FC236}">
                <a16:creationId xmlns:a16="http://schemas.microsoft.com/office/drawing/2014/main" id="{B18D7B6F-8309-4D32-B232-BD23AD5ED17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84307" y="1917064"/>
            <a:ext cx="6507693" cy="390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72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F5FF2-E807-4FDE-938E-E38C7729C46B}"/>
              </a:ext>
            </a:extLst>
          </p:cNvPr>
          <p:cNvSpPr>
            <a:spLocks noGrp="1"/>
          </p:cNvSpPr>
          <p:nvPr>
            <p:ph type="title"/>
          </p:nvPr>
        </p:nvSpPr>
        <p:spPr/>
        <p:txBody>
          <a:bodyPr/>
          <a:lstStyle/>
          <a:p>
            <a:r>
              <a:rPr lang="en-GB" dirty="0"/>
              <a:t>KVM infrastructure</a:t>
            </a:r>
            <a:endParaRPr lang="nl-BE" dirty="0"/>
          </a:p>
        </p:txBody>
      </p:sp>
      <p:sp>
        <p:nvSpPr>
          <p:cNvPr id="3" name="Content Placeholder 2">
            <a:extLst>
              <a:ext uri="{FF2B5EF4-FFF2-40B4-BE49-F238E27FC236}">
                <a16:creationId xmlns:a16="http://schemas.microsoft.com/office/drawing/2014/main" id="{14D8AEA0-F6E8-4CE7-944F-9C37CAB43874}"/>
              </a:ext>
            </a:extLst>
          </p:cNvPr>
          <p:cNvSpPr>
            <a:spLocks noGrp="1"/>
          </p:cNvSpPr>
          <p:nvPr>
            <p:ph idx="1"/>
          </p:nvPr>
        </p:nvSpPr>
        <p:spPr>
          <a:xfrm>
            <a:off x="838200" y="1825624"/>
            <a:ext cx="5448300" cy="4524375"/>
          </a:xfrm>
        </p:spPr>
        <p:txBody>
          <a:bodyPr>
            <a:normAutofit fontScale="92500" lnSpcReduction="10000"/>
          </a:bodyPr>
          <a:lstStyle/>
          <a:p>
            <a:r>
              <a:rPr lang="en-GB" dirty="0"/>
              <a:t>Computers available:</a:t>
            </a:r>
          </a:p>
          <a:p>
            <a:pPr lvl="1"/>
            <a:r>
              <a:rPr lang="en-GB" dirty="0"/>
              <a:t>“IDLAB Mocap”</a:t>
            </a:r>
          </a:p>
          <a:p>
            <a:pPr lvl="1"/>
            <a:r>
              <a:rPr lang="en-GB" dirty="0"/>
              <a:t>“MACHINEROOM </a:t>
            </a:r>
            <a:r>
              <a:rPr lang="en-GB" dirty="0" err="1"/>
              <a:t>ambisonics</a:t>
            </a:r>
            <a:r>
              <a:rPr lang="en-GB" dirty="0"/>
              <a:t>”</a:t>
            </a:r>
          </a:p>
          <a:p>
            <a:pPr lvl="1"/>
            <a:r>
              <a:rPr lang="en-GB" dirty="0"/>
              <a:t>“RACK PC” Sensor/</a:t>
            </a:r>
            <a:r>
              <a:rPr lang="en-GB" dirty="0" err="1"/>
              <a:t>ableton</a:t>
            </a:r>
            <a:r>
              <a:rPr lang="en-GB" dirty="0"/>
              <a:t> computer</a:t>
            </a:r>
          </a:p>
          <a:p>
            <a:pPr lvl="1"/>
            <a:r>
              <a:rPr lang="en-GB" dirty="0"/>
              <a:t>External laptop input</a:t>
            </a:r>
          </a:p>
          <a:p>
            <a:pPr lvl="1"/>
            <a:r>
              <a:rPr lang="en-GB" dirty="0">
                <a:highlight>
                  <a:srgbClr val="FFFF00"/>
                </a:highlight>
              </a:rPr>
              <a:t>Storage</a:t>
            </a:r>
          </a:p>
          <a:p>
            <a:pPr lvl="1"/>
            <a:r>
              <a:rPr lang="en-GB" dirty="0">
                <a:highlight>
                  <a:srgbClr val="FFFF00"/>
                </a:highlight>
              </a:rPr>
              <a:t>VR computers 1 – 3</a:t>
            </a:r>
          </a:p>
          <a:p>
            <a:r>
              <a:rPr lang="en-GB" dirty="0"/>
              <a:t>Screens available:</a:t>
            </a:r>
          </a:p>
          <a:p>
            <a:pPr lvl="1"/>
            <a:r>
              <a:rPr lang="en-GB" dirty="0"/>
              <a:t>Big TV screen in the lab</a:t>
            </a:r>
          </a:p>
          <a:p>
            <a:pPr lvl="1"/>
            <a:r>
              <a:rPr lang="en-GB" dirty="0"/>
              <a:t>Big desk (2 computers at once)</a:t>
            </a:r>
          </a:p>
          <a:p>
            <a:pPr lvl="1"/>
            <a:r>
              <a:rPr lang="en-GB" dirty="0"/>
              <a:t>Small desk</a:t>
            </a:r>
          </a:p>
          <a:p>
            <a:pPr lvl="1"/>
            <a:r>
              <a:rPr lang="en-GB" dirty="0"/>
              <a:t>Remote desk at +4</a:t>
            </a:r>
          </a:p>
          <a:p>
            <a:pPr lvl="1"/>
            <a:r>
              <a:rPr lang="en-GB" dirty="0">
                <a:highlight>
                  <a:srgbClr val="FFFF00"/>
                </a:highlight>
              </a:rPr>
              <a:t>Projectors</a:t>
            </a:r>
          </a:p>
          <a:p>
            <a:pPr lvl="1"/>
            <a:endParaRPr lang="nl-BE" dirty="0">
              <a:highlight>
                <a:srgbClr val="FFFF00"/>
              </a:highlight>
            </a:endParaRPr>
          </a:p>
        </p:txBody>
      </p:sp>
      <p:sp>
        <p:nvSpPr>
          <p:cNvPr id="4" name="Content Placeholder 2">
            <a:extLst>
              <a:ext uri="{FF2B5EF4-FFF2-40B4-BE49-F238E27FC236}">
                <a16:creationId xmlns:a16="http://schemas.microsoft.com/office/drawing/2014/main" id="{A7D1CD1E-6494-41B8-9CA4-90623F813117}"/>
              </a:ext>
            </a:extLst>
          </p:cNvPr>
          <p:cNvSpPr txBox="1">
            <a:spLocks/>
          </p:cNvSpPr>
          <p:nvPr/>
        </p:nvSpPr>
        <p:spPr>
          <a:xfrm>
            <a:off x="6426200" y="1825625"/>
            <a:ext cx="54483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Show any computer at any screen</a:t>
            </a:r>
          </a:p>
          <a:p>
            <a:r>
              <a:rPr lang="en-GB" dirty="0"/>
              <a:t>Share screens: show one computer on multiple screens</a:t>
            </a:r>
          </a:p>
          <a:p>
            <a:r>
              <a:rPr lang="en-GB" dirty="0"/>
              <a:t>Do data processing or preparation at the +4 desk </a:t>
            </a:r>
          </a:p>
          <a:p>
            <a:r>
              <a:rPr lang="en-GB" dirty="0"/>
              <a:t>Extends over the 3 labs!</a:t>
            </a:r>
          </a:p>
          <a:p>
            <a:endParaRPr lang="en-GB" dirty="0"/>
          </a:p>
          <a:p>
            <a:r>
              <a:rPr lang="en-GB" dirty="0"/>
              <a:t>Hotkey: “CTRL – CTRL – O” to switch computers</a:t>
            </a:r>
          </a:p>
          <a:p>
            <a:endParaRPr lang="en-GB" dirty="0"/>
          </a:p>
          <a:p>
            <a:pPr lvl="1"/>
            <a:endParaRPr lang="nl-BE" dirty="0">
              <a:highlight>
                <a:srgbClr val="FFFF00"/>
              </a:highlight>
            </a:endParaRPr>
          </a:p>
        </p:txBody>
      </p:sp>
    </p:spTree>
    <p:extLst>
      <p:ext uri="{BB962C8B-B14F-4D97-AF65-F5344CB8AC3E}">
        <p14:creationId xmlns:p14="http://schemas.microsoft.com/office/powerpoint/2010/main" val="962953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3235-C6DF-4927-80CA-4091A4D73058}"/>
              </a:ext>
            </a:extLst>
          </p:cNvPr>
          <p:cNvSpPr>
            <a:spLocks noGrp="1"/>
          </p:cNvSpPr>
          <p:nvPr>
            <p:ph type="title"/>
          </p:nvPr>
        </p:nvSpPr>
        <p:spPr/>
        <p:txBody>
          <a:bodyPr/>
          <a:lstStyle/>
          <a:p>
            <a:r>
              <a:rPr lang="en-GB" dirty="0"/>
              <a:t>KVM: the mobile desks</a:t>
            </a:r>
            <a:endParaRPr lang="nl-BE" dirty="0"/>
          </a:p>
        </p:txBody>
      </p:sp>
      <p:pic>
        <p:nvPicPr>
          <p:cNvPr id="5" name="Content Placeholder 4">
            <a:extLst>
              <a:ext uri="{FF2B5EF4-FFF2-40B4-BE49-F238E27FC236}">
                <a16:creationId xmlns:a16="http://schemas.microsoft.com/office/drawing/2014/main" id="{3870A487-C63A-4A53-AB73-52610BFC35C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1606893"/>
            <a:ext cx="5954841" cy="3359550"/>
          </a:xfrm>
        </p:spPr>
      </p:pic>
      <p:pic>
        <p:nvPicPr>
          <p:cNvPr id="7" name="Picture 6">
            <a:extLst>
              <a:ext uri="{FF2B5EF4-FFF2-40B4-BE49-F238E27FC236}">
                <a16:creationId xmlns:a16="http://schemas.microsoft.com/office/drawing/2014/main" id="{5EB69A1A-B359-4EFC-A67C-2234524A25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7159" y="1606893"/>
            <a:ext cx="5954841" cy="3359550"/>
          </a:xfrm>
          <a:prstGeom prst="rect">
            <a:avLst/>
          </a:prstGeom>
        </p:spPr>
      </p:pic>
      <p:sp>
        <p:nvSpPr>
          <p:cNvPr id="8" name="Content Placeholder 2">
            <a:extLst>
              <a:ext uri="{FF2B5EF4-FFF2-40B4-BE49-F238E27FC236}">
                <a16:creationId xmlns:a16="http://schemas.microsoft.com/office/drawing/2014/main" id="{FF4C2194-135E-4372-8B9B-89B7E004585E}"/>
              </a:ext>
            </a:extLst>
          </p:cNvPr>
          <p:cNvSpPr txBox="1">
            <a:spLocks/>
          </p:cNvSpPr>
          <p:nvPr/>
        </p:nvSpPr>
        <p:spPr>
          <a:xfrm>
            <a:off x="228600" y="5251107"/>
            <a:ext cx="11645900" cy="150529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Each desk connectable with only </a:t>
            </a:r>
            <a:r>
              <a:rPr lang="en-GB"/>
              <a:t>2 cables</a:t>
            </a:r>
            <a:r>
              <a:rPr lang="en-BE"/>
              <a:t> </a:t>
            </a:r>
            <a:r>
              <a:rPr lang="nl-BE"/>
              <a:t>t</a:t>
            </a:r>
            <a:r>
              <a:rPr lang="en-BE"/>
              <a:t>o </a:t>
            </a:r>
            <a:r>
              <a:rPr lang="nl-BE" b="1"/>
              <a:t>t</a:t>
            </a:r>
            <a:r>
              <a:rPr lang="en-BE" b="1"/>
              <a:t>h</a:t>
            </a:r>
            <a:r>
              <a:rPr lang="nl-BE" b="1"/>
              <a:t>e</a:t>
            </a:r>
            <a:r>
              <a:rPr lang="en-BE" b="1"/>
              <a:t> </a:t>
            </a:r>
            <a:r>
              <a:rPr lang="nl-BE" b="1"/>
              <a:t>p</a:t>
            </a:r>
            <a:r>
              <a:rPr lang="en-BE" b="1"/>
              <a:t>a</a:t>
            </a:r>
            <a:r>
              <a:rPr lang="nl-BE" b="1"/>
              <a:t>t</a:t>
            </a:r>
            <a:r>
              <a:rPr lang="en-BE" b="1"/>
              <a:t>c</a:t>
            </a:r>
            <a:r>
              <a:rPr lang="nl-BE" b="1"/>
              <a:t>h</a:t>
            </a:r>
            <a:r>
              <a:rPr lang="en-BE" b="1"/>
              <a:t> </a:t>
            </a:r>
            <a:r>
              <a:rPr lang="nl-BE" b="1"/>
              <a:t>p</a:t>
            </a:r>
            <a:r>
              <a:rPr lang="en-BE" b="1"/>
              <a:t>a</a:t>
            </a:r>
            <a:r>
              <a:rPr lang="nl-BE" b="1"/>
              <a:t>n</a:t>
            </a:r>
            <a:r>
              <a:rPr lang="en-BE" b="1"/>
              <a:t>e</a:t>
            </a:r>
            <a:r>
              <a:rPr lang="nl-BE" b="1"/>
              <a:t>l</a:t>
            </a:r>
            <a:r>
              <a:rPr lang="en-BE" b="1"/>
              <a:t>s</a:t>
            </a:r>
            <a:endParaRPr lang="en-GB" b="1" dirty="0"/>
          </a:p>
          <a:p>
            <a:pPr marL="0" indent="0">
              <a:buNone/>
            </a:pPr>
            <a:r>
              <a:rPr lang="en-GB" dirty="0"/>
              <a:t>Big desk controls two pcs (two left screens + left kb/m); (single right screen + right kb/m)</a:t>
            </a:r>
          </a:p>
          <a:p>
            <a:pPr marL="0" indent="0">
              <a:buNone/>
            </a:pPr>
            <a:r>
              <a:rPr lang="en-GB" dirty="0"/>
              <a:t>Has two audio monitors to preview audio </a:t>
            </a:r>
          </a:p>
          <a:p>
            <a:pPr marL="0" indent="0">
              <a:buNone/>
            </a:pPr>
            <a:r>
              <a:rPr lang="en-GB" dirty="0"/>
              <a:t>Big desk has two drawers for notes and stuff</a:t>
            </a:r>
            <a:endParaRPr lang="nl-BE" dirty="0"/>
          </a:p>
        </p:txBody>
      </p:sp>
    </p:spTree>
    <p:extLst>
      <p:ext uri="{BB962C8B-B14F-4D97-AF65-F5344CB8AC3E}">
        <p14:creationId xmlns:p14="http://schemas.microsoft.com/office/powerpoint/2010/main" val="2031140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0311-322D-43B6-9BDB-9677FAE3D498}"/>
              </a:ext>
            </a:extLst>
          </p:cNvPr>
          <p:cNvSpPr>
            <a:spLocks noGrp="1"/>
          </p:cNvSpPr>
          <p:nvPr>
            <p:ph type="title"/>
          </p:nvPr>
        </p:nvSpPr>
        <p:spPr/>
        <p:txBody>
          <a:bodyPr/>
          <a:lstStyle/>
          <a:p>
            <a:r>
              <a:rPr lang="en-BE"/>
              <a:t>K</a:t>
            </a:r>
            <a:r>
              <a:rPr lang="nl-BE"/>
              <a:t>V</a:t>
            </a:r>
            <a:r>
              <a:rPr lang="en-BE"/>
              <a:t>M: </a:t>
            </a:r>
            <a:r>
              <a:rPr lang="nl-BE"/>
              <a:t>t</a:t>
            </a:r>
            <a:r>
              <a:rPr lang="en-BE"/>
              <a:t>h</a:t>
            </a:r>
            <a:r>
              <a:rPr lang="nl-BE"/>
              <a:t>e</a:t>
            </a:r>
            <a:r>
              <a:rPr lang="en-BE"/>
              <a:t> </a:t>
            </a:r>
            <a:r>
              <a:rPr lang="nl-BE"/>
              <a:t>u</a:t>
            </a:r>
            <a:r>
              <a:rPr lang="en-BE"/>
              <a:t>p</a:t>
            </a:r>
            <a:r>
              <a:rPr lang="nl-BE"/>
              <a:t>s</a:t>
            </a:r>
            <a:r>
              <a:rPr lang="en-BE"/>
              <a:t>t</a:t>
            </a:r>
            <a:r>
              <a:rPr lang="nl-BE"/>
              <a:t>a</a:t>
            </a:r>
            <a:r>
              <a:rPr lang="en-BE"/>
              <a:t>i</a:t>
            </a:r>
            <a:r>
              <a:rPr lang="nl-BE"/>
              <a:t>r</a:t>
            </a:r>
            <a:r>
              <a:rPr lang="en-BE"/>
              <a:t>s </a:t>
            </a:r>
            <a:r>
              <a:rPr lang="nl-BE"/>
              <a:t>d</a:t>
            </a:r>
            <a:r>
              <a:rPr lang="en-BE"/>
              <a:t>e</a:t>
            </a:r>
            <a:r>
              <a:rPr lang="nl-BE"/>
              <a:t>s</a:t>
            </a:r>
            <a:r>
              <a:rPr lang="en-BE"/>
              <a:t>k</a:t>
            </a:r>
            <a:endParaRPr lang="nl-BE"/>
          </a:p>
        </p:txBody>
      </p:sp>
      <p:sp>
        <p:nvSpPr>
          <p:cNvPr id="3" name="Content Placeholder 2">
            <a:extLst>
              <a:ext uri="{FF2B5EF4-FFF2-40B4-BE49-F238E27FC236}">
                <a16:creationId xmlns:a16="http://schemas.microsoft.com/office/drawing/2014/main" id="{7D28FD83-6D27-4F24-A059-943C19A92662}"/>
              </a:ext>
            </a:extLst>
          </p:cNvPr>
          <p:cNvSpPr>
            <a:spLocks noGrp="1"/>
          </p:cNvSpPr>
          <p:nvPr>
            <p:ph idx="1"/>
          </p:nvPr>
        </p:nvSpPr>
        <p:spPr/>
        <p:txBody>
          <a:bodyPr/>
          <a:lstStyle/>
          <a:p>
            <a:r>
              <a:rPr lang="en-BE"/>
              <a:t>G</a:t>
            </a:r>
            <a:r>
              <a:rPr lang="nl-BE"/>
              <a:t>e</a:t>
            </a:r>
            <a:r>
              <a:rPr lang="en-BE"/>
              <a:t>t </a:t>
            </a:r>
            <a:r>
              <a:rPr lang="nl-BE"/>
              <a:t>y</a:t>
            </a:r>
            <a:r>
              <a:rPr lang="en-BE"/>
              <a:t>o</a:t>
            </a:r>
            <a:r>
              <a:rPr lang="nl-BE"/>
              <a:t>u</a:t>
            </a:r>
            <a:r>
              <a:rPr lang="en-BE"/>
              <a:t>r vitamine D4 while working </a:t>
            </a:r>
            <a:endParaRPr lang="nl-BE"/>
          </a:p>
        </p:txBody>
      </p:sp>
      <p:pic>
        <p:nvPicPr>
          <p:cNvPr id="5" name="Picture 4">
            <a:extLst>
              <a:ext uri="{FF2B5EF4-FFF2-40B4-BE49-F238E27FC236}">
                <a16:creationId xmlns:a16="http://schemas.microsoft.com/office/drawing/2014/main" id="{2A6DB97D-81EF-4B90-B342-1BC27FA93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303"/>
            <a:ext cx="12232641" cy="6901303"/>
          </a:xfrm>
          <a:prstGeom prst="rect">
            <a:avLst/>
          </a:prstGeom>
        </p:spPr>
      </p:pic>
    </p:spTree>
    <p:extLst>
      <p:ext uri="{BB962C8B-B14F-4D97-AF65-F5344CB8AC3E}">
        <p14:creationId xmlns:p14="http://schemas.microsoft.com/office/powerpoint/2010/main" val="3415321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0311-322D-43B6-9BDB-9677FAE3D498}"/>
              </a:ext>
            </a:extLst>
          </p:cNvPr>
          <p:cNvSpPr>
            <a:spLocks noGrp="1"/>
          </p:cNvSpPr>
          <p:nvPr>
            <p:ph type="title"/>
          </p:nvPr>
        </p:nvSpPr>
        <p:spPr/>
        <p:txBody>
          <a:bodyPr/>
          <a:lstStyle/>
          <a:p>
            <a:r>
              <a:rPr lang="en-BE"/>
              <a:t>K</a:t>
            </a:r>
            <a:r>
              <a:rPr lang="nl-BE"/>
              <a:t>V</a:t>
            </a:r>
            <a:r>
              <a:rPr lang="en-BE"/>
              <a:t>M: </a:t>
            </a:r>
            <a:r>
              <a:rPr lang="nl-BE"/>
              <a:t>t</a:t>
            </a:r>
            <a:r>
              <a:rPr lang="en-BE"/>
              <a:t>h</a:t>
            </a:r>
            <a:r>
              <a:rPr lang="nl-BE"/>
              <a:t>e</a:t>
            </a:r>
            <a:r>
              <a:rPr lang="en-BE"/>
              <a:t> </a:t>
            </a:r>
            <a:r>
              <a:rPr lang="nl-BE"/>
              <a:t>u</a:t>
            </a:r>
            <a:r>
              <a:rPr lang="en-BE"/>
              <a:t>p</a:t>
            </a:r>
            <a:r>
              <a:rPr lang="nl-BE"/>
              <a:t>s</a:t>
            </a:r>
            <a:r>
              <a:rPr lang="en-BE"/>
              <a:t>t</a:t>
            </a:r>
            <a:r>
              <a:rPr lang="nl-BE"/>
              <a:t>a</a:t>
            </a:r>
            <a:r>
              <a:rPr lang="en-BE"/>
              <a:t>i</a:t>
            </a:r>
            <a:r>
              <a:rPr lang="nl-BE"/>
              <a:t>r</a:t>
            </a:r>
            <a:r>
              <a:rPr lang="en-BE"/>
              <a:t>s </a:t>
            </a:r>
            <a:r>
              <a:rPr lang="nl-BE"/>
              <a:t>d</a:t>
            </a:r>
            <a:r>
              <a:rPr lang="en-BE"/>
              <a:t>e</a:t>
            </a:r>
            <a:r>
              <a:rPr lang="nl-BE"/>
              <a:t>s</a:t>
            </a:r>
            <a:r>
              <a:rPr lang="en-BE"/>
              <a:t>k</a:t>
            </a:r>
            <a:endParaRPr lang="nl-BE"/>
          </a:p>
        </p:txBody>
      </p:sp>
      <p:sp>
        <p:nvSpPr>
          <p:cNvPr id="3" name="Content Placeholder 2">
            <a:extLst>
              <a:ext uri="{FF2B5EF4-FFF2-40B4-BE49-F238E27FC236}">
                <a16:creationId xmlns:a16="http://schemas.microsoft.com/office/drawing/2014/main" id="{7D28FD83-6D27-4F24-A059-943C19A92662}"/>
              </a:ext>
            </a:extLst>
          </p:cNvPr>
          <p:cNvSpPr>
            <a:spLocks noGrp="1"/>
          </p:cNvSpPr>
          <p:nvPr>
            <p:ph idx="1"/>
          </p:nvPr>
        </p:nvSpPr>
        <p:spPr/>
        <p:txBody>
          <a:bodyPr/>
          <a:lstStyle/>
          <a:p>
            <a:r>
              <a:rPr lang="en-BE"/>
              <a:t>G</a:t>
            </a:r>
            <a:r>
              <a:rPr lang="nl-BE"/>
              <a:t>e</a:t>
            </a:r>
            <a:r>
              <a:rPr lang="en-BE"/>
              <a:t>t </a:t>
            </a:r>
            <a:r>
              <a:rPr lang="nl-BE"/>
              <a:t>y</a:t>
            </a:r>
            <a:r>
              <a:rPr lang="en-BE"/>
              <a:t>o</a:t>
            </a:r>
            <a:r>
              <a:rPr lang="nl-BE"/>
              <a:t>u</a:t>
            </a:r>
            <a:r>
              <a:rPr lang="en-BE"/>
              <a:t>r vitamine D4 while working </a:t>
            </a:r>
            <a:endParaRPr lang="nl-BE"/>
          </a:p>
        </p:txBody>
      </p:sp>
      <p:pic>
        <p:nvPicPr>
          <p:cNvPr id="5" name="Picture 4">
            <a:extLst>
              <a:ext uri="{FF2B5EF4-FFF2-40B4-BE49-F238E27FC236}">
                <a16:creationId xmlns:a16="http://schemas.microsoft.com/office/drawing/2014/main" id="{2A6DB97D-81EF-4B90-B342-1BC27FA93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79" y="1554643"/>
            <a:ext cx="9400263" cy="5303357"/>
          </a:xfrm>
          <a:prstGeom prst="rect">
            <a:avLst/>
          </a:prstGeom>
        </p:spPr>
      </p:pic>
      <p:pic>
        <p:nvPicPr>
          <p:cNvPr id="7" name="Picture 6">
            <a:extLst>
              <a:ext uri="{FF2B5EF4-FFF2-40B4-BE49-F238E27FC236}">
                <a16:creationId xmlns:a16="http://schemas.microsoft.com/office/drawing/2014/main" id="{D905B498-2E23-4A30-AE55-A1F9EB395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7" y="0"/>
            <a:ext cx="12155886" cy="6858000"/>
          </a:xfrm>
          <a:prstGeom prst="rect">
            <a:avLst/>
          </a:prstGeom>
        </p:spPr>
      </p:pic>
    </p:spTree>
    <p:extLst>
      <p:ext uri="{BB962C8B-B14F-4D97-AF65-F5344CB8AC3E}">
        <p14:creationId xmlns:p14="http://schemas.microsoft.com/office/powerpoint/2010/main" val="177534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34E5-5898-42B1-8DDB-5C2FF50CFB6E}"/>
              </a:ext>
            </a:extLst>
          </p:cNvPr>
          <p:cNvSpPr>
            <a:spLocks noGrp="1"/>
          </p:cNvSpPr>
          <p:nvPr>
            <p:ph type="title"/>
          </p:nvPr>
        </p:nvSpPr>
        <p:spPr/>
        <p:txBody>
          <a:bodyPr/>
          <a:lstStyle/>
          <a:p>
            <a:r>
              <a:rPr lang="en-GB" dirty="0"/>
              <a:t>Which computers for what?</a:t>
            </a:r>
            <a:endParaRPr lang="nl-BE" dirty="0"/>
          </a:p>
        </p:txBody>
      </p:sp>
      <p:sp>
        <p:nvSpPr>
          <p:cNvPr id="3" name="Content Placeholder 2">
            <a:extLst>
              <a:ext uri="{FF2B5EF4-FFF2-40B4-BE49-F238E27FC236}">
                <a16:creationId xmlns:a16="http://schemas.microsoft.com/office/drawing/2014/main" id="{08C3A1FF-76CE-4C65-94E4-F6ACF657E877}"/>
              </a:ext>
            </a:extLst>
          </p:cNvPr>
          <p:cNvSpPr>
            <a:spLocks noGrp="1"/>
          </p:cNvSpPr>
          <p:nvPr>
            <p:ph idx="1"/>
          </p:nvPr>
        </p:nvSpPr>
        <p:spPr/>
        <p:txBody>
          <a:bodyPr>
            <a:normAutofit fontScale="92500" lnSpcReduction="10000"/>
          </a:bodyPr>
          <a:lstStyle/>
          <a:p>
            <a:r>
              <a:rPr lang="en-GB" dirty="0"/>
              <a:t>IDLAB Mocap </a:t>
            </a:r>
          </a:p>
          <a:p>
            <a:r>
              <a:rPr lang="en-GB" dirty="0"/>
              <a:t>“MACHINEROOM </a:t>
            </a:r>
            <a:r>
              <a:rPr lang="en-GB" dirty="0" err="1"/>
              <a:t>ambisonics</a:t>
            </a:r>
            <a:r>
              <a:rPr lang="en-GB" dirty="0"/>
              <a:t>”</a:t>
            </a:r>
          </a:p>
          <a:p>
            <a:pPr lvl="1"/>
            <a:r>
              <a:rPr lang="en-GB" dirty="0"/>
              <a:t>Audio applications (</a:t>
            </a:r>
            <a:r>
              <a:rPr lang="en-GB" dirty="0" err="1"/>
              <a:t>eg</a:t>
            </a:r>
            <a:r>
              <a:rPr lang="en-GB" dirty="0"/>
              <a:t> </a:t>
            </a:r>
            <a:r>
              <a:rPr lang="en-GB" dirty="0" err="1"/>
              <a:t>ambisonics</a:t>
            </a:r>
            <a:r>
              <a:rPr lang="en-GB" dirty="0"/>
              <a:t>)</a:t>
            </a:r>
          </a:p>
          <a:p>
            <a:pPr lvl="1"/>
            <a:r>
              <a:rPr lang="en-GB" dirty="0"/>
              <a:t>Secondary labs</a:t>
            </a:r>
          </a:p>
          <a:p>
            <a:r>
              <a:rPr lang="en-GB" dirty="0"/>
              <a:t>“RACK PC” Sensor/</a:t>
            </a:r>
            <a:r>
              <a:rPr lang="en-GB" dirty="0" err="1"/>
              <a:t>ableton</a:t>
            </a:r>
            <a:r>
              <a:rPr lang="en-GB" dirty="0"/>
              <a:t> computer</a:t>
            </a:r>
          </a:p>
          <a:p>
            <a:pPr lvl="1"/>
            <a:r>
              <a:rPr lang="en-GB" dirty="0"/>
              <a:t>Main </a:t>
            </a:r>
            <a:r>
              <a:rPr lang="en-GB" dirty="0" err="1"/>
              <a:t>powerhose</a:t>
            </a:r>
            <a:r>
              <a:rPr lang="en-GB" dirty="0"/>
              <a:t> PC</a:t>
            </a:r>
          </a:p>
          <a:p>
            <a:pPr lvl="1"/>
            <a:r>
              <a:rPr lang="en-GB" dirty="0"/>
              <a:t>Recording audio, </a:t>
            </a:r>
            <a:r>
              <a:rPr lang="en-GB" dirty="0" err="1"/>
              <a:t>iosono</a:t>
            </a:r>
            <a:r>
              <a:rPr lang="en-GB" dirty="0"/>
              <a:t>, etc...</a:t>
            </a:r>
          </a:p>
          <a:p>
            <a:r>
              <a:rPr lang="en-GB" dirty="0"/>
              <a:t>External laptop input</a:t>
            </a:r>
          </a:p>
          <a:p>
            <a:pPr lvl="1"/>
            <a:r>
              <a:rPr lang="en-GB" dirty="0"/>
              <a:t>Connecting your laptop to KVM screens</a:t>
            </a:r>
          </a:p>
          <a:p>
            <a:r>
              <a:rPr lang="en-GB" dirty="0">
                <a:highlight>
                  <a:srgbClr val="FFFF00"/>
                </a:highlight>
              </a:rPr>
              <a:t>Storage</a:t>
            </a:r>
          </a:p>
          <a:p>
            <a:pPr lvl="1"/>
            <a:r>
              <a:rPr lang="en-GB" dirty="0"/>
              <a:t>Storing all data from other computers</a:t>
            </a:r>
            <a:endParaRPr lang="nl-BE" dirty="0"/>
          </a:p>
        </p:txBody>
      </p:sp>
    </p:spTree>
    <p:extLst>
      <p:ext uri="{BB962C8B-B14F-4D97-AF65-F5344CB8AC3E}">
        <p14:creationId xmlns:p14="http://schemas.microsoft.com/office/powerpoint/2010/main" val="1461156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github.com/ArtScienceLab/ArtScienceLab/raw/master/De%20Krook-001.jpg">
            <a:extLst>
              <a:ext uri="{FF2B5EF4-FFF2-40B4-BE49-F238E27FC236}">
                <a16:creationId xmlns:a16="http://schemas.microsoft.com/office/drawing/2014/main" id="{6D6C4F3C-097D-44F5-8AE6-D833DA27E758}"/>
              </a:ext>
            </a:extLst>
          </p:cNvPr>
          <p:cNvPicPr>
            <a:picLocks noChangeAspect="1" noChangeArrowheads="1"/>
          </p:cNvPicPr>
          <p:nvPr/>
        </p:nvPicPr>
        <p:blipFill rotWithShape="1">
          <a:blip r:embed="rId2" cstate="screen">
            <a:lum bright="70000" contrast="-70000"/>
            <a:extLst>
              <a:ext uri="{28A0092B-C50C-407E-A947-70E740481C1C}">
                <a14:useLocalDpi xmlns:a14="http://schemas.microsoft.com/office/drawing/2010/main"/>
              </a:ext>
            </a:extLst>
          </a:blip>
          <a:srcRect/>
          <a:stretch/>
        </p:blipFill>
        <p:spPr bwMode="auto">
          <a:xfrm>
            <a:off x="0" y="-1"/>
            <a:ext cx="12192000" cy="69233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EE0184-F2C9-4227-9DB1-A26831C025F8}"/>
              </a:ext>
            </a:extLst>
          </p:cNvPr>
          <p:cNvSpPr>
            <a:spLocks noGrp="1"/>
          </p:cNvSpPr>
          <p:nvPr>
            <p:ph type="title"/>
          </p:nvPr>
        </p:nvSpPr>
        <p:spPr>
          <a:xfrm>
            <a:off x="838200" y="-93023"/>
            <a:ext cx="10515600" cy="1325563"/>
          </a:xfrm>
        </p:spPr>
        <p:txBody>
          <a:bodyPr/>
          <a:lstStyle/>
          <a:p>
            <a:r>
              <a:rPr lang="en-BE" dirty="0"/>
              <a:t>C</a:t>
            </a:r>
            <a:r>
              <a:rPr lang="nl-BE" dirty="0"/>
              <a:t>o</a:t>
            </a:r>
            <a:r>
              <a:rPr lang="en-BE" dirty="0"/>
              <a:t>n</a:t>
            </a:r>
            <a:r>
              <a:rPr lang="nl-BE" dirty="0"/>
              <a:t>t</a:t>
            </a:r>
            <a:r>
              <a:rPr lang="en-BE" dirty="0"/>
              <a:t>e</a:t>
            </a:r>
            <a:r>
              <a:rPr lang="nl-BE" dirty="0"/>
              <a:t>n</a:t>
            </a:r>
            <a:r>
              <a:rPr lang="en-BE" dirty="0"/>
              <a:t>t</a:t>
            </a:r>
            <a:r>
              <a:rPr lang="nl-BE" dirty="0"/>
              <a:t>s</a:t>
            </a:r>
          </a:p>
        </p:txBody>
      </p:sp>
      <p:sp>
        <p:nvSpPr>
          <p:cNvPr id="3" name="Content Placeholder 2">
            <a:extLst>
              <a:ext uri="{FF2B5EF4-FFF2-40B4-BE49-F238E27FC236}">
                <a16:creationId xmlns:a16="http://schemas.microsoft.com/office/drawing/2014/main" id="{DA831DF4-270C-42E8-AC8E-70D965C60B24}"/>
              </a:ext>
            </a:extLst>
          </p:cNvPr>
          <p:cNvSpPr>
            <a:spLocks noGrp="1"/>
          </p:cNvSpPr>
          <p:nvPr>
            <p:ph idx="1"/>
          </p:nvPr>
        </p:nvSpPr>
        <p:spPr>
          <a:xfrm>
            <a:off x="838200" y="958696"/>
            <a:ext cx="5257800" cy="5899304"/>
          </a:xfrm>
        </p:spPr>
        <p:txBody>
          <a:bodyPr>
            <a:noAutofit/>
          </a:bodyPr>
          <a:lstStyle/>
          <a:p>
            <a:r>
              <a:rPr lang="en-GB" sz="1600" b="1" dirty="0"/>
              <a:t>PART 1: </a:t>
            </a:r>
            <a:r>
              <a:rPr lang="en-BE" sz="1600" b="1" dirty="0"/>
              <a:t>I</a:t>
            </a:r>
            <a:r>
              <a:rPr lang="nl-BE" sz="1600" b="1" dirty="0"/>
              <a:t>n</a:t>
            </a:r>
            <a:r>
              <a:rPr lang="en-BE" sz="1600" b="1" dirty="0"/>
              <a:t>t</a:t>
            </a:r>
            <a:r>
              <a:rPr lang="nl-BE" sz="1600" b="1" dirty="0"/>
              <a:t>r</a:t>
            </a:r>
            <a:r>
              <a:rPr lang="en-BE" sz="1600" b="1" dirty="0"/>
              <a:t>o</a:t>
            </a:r>
            <a:r>
              <a:rPr lang="nl-BE" sz="1600" b="1" dirty="0"/>
              <a:t>d</a:t>
            </a:r>
            <a:r>
              <a:rPr lang="en-BE" sz="1600" b="1" dirty="0"/>
              <a:t>u</a:t>
            </a:r>
            <a:r>
              <a:rPr lang="nl-BE" sz="1600" b="1" dirty="0"/>
              <a:t>c</a:t>
            </a:r>
            <a:r>
              <a:rPr lang="en-BE" sz="1600" b="1" dirty="0"/>
              <a:t>t</a:t>
            </a:r>
            <a:r>
              <a:rPr lang="nl-BE" sz="1600" b="1" dirty="0"/>
              <a:t>i</a:t>
            </a:r>
            <a:r>
              <a:rPr lang="en-BE" sz="1600" b="1" dirty="0"/>
              <a:t>o</a:t>
            </a:r>
            <a:r>
              <a:rPr lang="nl-BE" sz="1600" b="1" dirty="0"/>
              <a:t>n</a:t>
            </a:r>
            <a:endParaRPr lang="en-BE" sz="1600" dirty="0"/>
          </a:p>
          <a:p>
            <a:r>
              <a:rPr lang="en-GB" sz="1600" b="1" dirty="0"/>
              <a:t>PART 2: </a:t>
            </a:r>
            <a:r>
              <a:rPr lang="en-BE" sz="1600" b="1" dirty="0"/>
              <a:t>P</a:t>
            </a:r>
            <a:r>
              <a:rPr lang="nl-BE" sz="1600" b="1" dirty="0"/>
              <a:t>r</a:t>
            </a:r>
            <a:r>
              <a:rPr lang="en-BE" sz="1600" b="1" dirty="0"/>
              <a:t>a</a:t>
            </a:r>
            <a:r>
              <a:rPr lang="nl-BE" sz="1600" b="1" dirty="0"/>
              <a:t>c</a:t>
            </a:r>
            <a:r>
              <a:rPr lang="en-BE" sz="1600" b="1" dirty="0"/>
              <a:t>t</a:t>
            </a:r>
            <a:r>
              <a:rPr lang="nl-BE" sz="1600" b="1" dirty="0"/>
              <a:t>i</a:t>
            </a:r>
            <a:r>
              <a:rPr lang="en-BE" sz="1600" b="1" dirty="0"/>
              <a:t>c</a:t>
            </a:r>
            <a:r>
              <a:rPr lang="nl-BE" sz="1600" b="1" dirty="0"/>
              <a:t>a</a:t>
            </a:r>
            <a:r>
              <a:rPr lang="en-BE" sz="1600" b="1" dirty="0"/>
              <a:t>l </a:t>
            </a:r>
            <a:r>
              <a:rPr lang="nl-BE" sz="1600" b="1" dirty="0"/>
              <a:t>a</a:t>
            </a:r>
            <a:r>
              <a:rPr lang="en-BE" sz="1600" b="1" dirty="0"/>
              <a:t>r</a:t>
            </a:r>
            <a:r>
              <a:rPr lang="nl-BE" sz="1600" b="1" dirty="0"/>
              <a:t>r</a:t>
            </a:r>
            <a:r>
              <a:rPr lang="en-BE" sz="1600" b="1" dirty="0"/>
              <a:t>angements</a:t>
            </a:r>
          </a:p>
          <a:p>
            <a:pPr lvl="1"/>
            <a:r>
              <a:rPr lang="en-GB" sz="1600" dirty="0"/>
              <a:t>Layout of the </a:t>
            </a:r>
            <a:r>
              <a:rPr lang="en-GB" sz="1600" dirty="0" err="1"/>
              <a:t>Krook</a:t>
            </a:r>
            <a:r>
              <a:rPr lang="en-GB" sz="1600" dirty="0"/>
              <a:t> -2</a:t>
            </a:r>
          </a:p>
          <a:p>
            <a:pPr lvl="1"/>
            <a:r>
              <a:rPr lang="en-BE" sz="1600" dirty="0"/>
              <a:t>Bookings &amp; </a:t>
            </a:r>
            <a:r>
              <a:rPr lang="nl-BE" sz="1600" dirty="0"/>
              <a:t>C</a:t>
            </a:r>
            <a:r>
              <a:rPr lang="en-BE" sz="1600" dirty="0"/>
              <a:t>M</a:t>
            </a:r>
            <a:r>
              <a:rPr lang="nl-BE" sz="1600" dirty="0"/>
              <a:t>S</a:t>
            </a:r>
            <a:endParaRPr lang="en-BE" sz="1600" dirty="0"/>
          </a:p>
          <a:p>
            <a:pPr lvl="1"/>
            <a:r>
              <a:rPr lang="en-BE" sz="1600" dirty="0"/>
              <a:t>Part</a:t>
            </a:r>
            <a:r>
              <a:rPr lang="nl-BE" sz="1600" dirty="0"/>
              <a:t>n</a:t>
            </a:r>
            <a:r>
              <a:rPr lang="en-BE" sz="1600" dirty="0"/>
              <a:t>e</a:t>
            </a:r>
            <a:r>
              <a:rPr lang="nl-BE" sz="1600" dirty="0"/>
              <a:t>r</a:t>
            </a:r>
            <a:r>
              <a:rPr lang="en-BE" sz="1600" dirty="0"/>
              <a:t>s &amp; </a:t>
            </a:r>
            <a:r>
              <a:rPr lang="nl-BE" sz="1600" dirty="0"/>
              <a:t>a</a:t>
            </a:r>
            <a:r>
              <a:rPr lang="en-BE" sz="1600" dirty="0"/>
              <a:t>r</a:t>
            </a:r>
            <a:r>
              <a:rPr lang="nl-BE" sz="1600" dirty="0"/>
              <a:t>r</a:t>
            </a:r>
            <a:r>
              <a:rPr lang="en-BE" sz="1600" dirty="0"/>
              <a:t>a</a:t>
            </a:r>
            <a:r>
              <a:rPr lang="nl-BE" sz="1600" dirty="0"/>
              <a:t>n</a:t>
            </a:r>
            <a:r>
              <a:rPr lang="en-BE" sz="1600" dirty="0"/>
              <a:t>g</a:t>
            </a:r>
            <a:r>
              <a:rPr lang="nl-BE" sz="1600" dirty="0"/>
              <a:t>e</a:t>
            </a:r>
            <a:r>
              <a:rPr lang="en-BE" sz="1600" dirty="0"/>
              <a:t>m</a:t>
            </a:r>
            <a:r>
              <a:rPr lang="nl-BE" sz="1600" dirty="0"/>
              <a:t>e</a:t>
            </a:r>
            <a:r>
              <a:rPr lang="en-BE" sz="1600" dirty="0"/>
              <a:t>n</a:t>
            </a:r>
            <a:r>
              <a:rPr lang="nl-BE" sz="1600" dirty="0"/>
              <a:t>t</a:t>
            </a:r>
            <a:r>
              <a:rPr lang="en-BE" sz="1600" dirty="0"/>
              <a:t>s: </a:t>
            </a:r>
            <a:r>
              <a:rPr lang="nl-BE" sz="1600" dirty="0"/>
              <a:t>I</a:t>
            </a:r>
            <a:r>
              <a:rPr lang="en-BE" sz="1600" dirty="0"/>
              <a:t>D</a:t>
            </a:r>
            <a:r>
              <a:rPr lang="nl-BE" sz="1600" dirty="0"/>
              <a:t>L</a:t>
            </a:r>
            <a:r>
              <a:rPr lang="en-BE" sz="1600" dirty="0"/>
              <a:t>a</a:t>
            </a:r>
            <a:r>
              <a:rPr lang="nl-BE" sz="1600" dirty="0"/>
              <a:t>b</a:t>
            </a:r>
            <a:r>
              <a:rPr lang="en-BE" sz="1600" dirty="0"/>
              <a:t>, </a:t>
            </a:r>
            <a:r>
              <a:rPr lang="nl-BE" sz="1600" dirty="0"/>
              <a:t>I</a:t>
            </a:r>
            <a:r>
              <a:rPr lang="en-BE" sz="1600" dirty="0"/>
              <a:t>M</a:t>
            </a:r>
            <a:r>
              <a:rPr lang="nl-BE" sz="1600" dirty="0"/>
              <a:t>E</a:t>
            </a:r>
            <a:r>
              <a:rPr lang="en-BE" sz="1600" dirty="0"/>
              <a:t>C, </a:t>
            </a:r>
            <a:r>
              <a:rPr lang="nl-BE" sz="1600" dirty="0"/>
              <a:t>M</a:t>
            </a:r>
            <a:r>
              <a:rPr lang="en-BE" sz="1600" dirty="0"/>
              <a:t>I</a:t>
            </a:r>
            <a:r>
              <a:rPr lang="nl-BE" sz="1600" dirty="0"/>
              <a:t>C</a:t>
            </a:r>
            <a:r>
              <a:rPr lang="en-BE" sz="1600" dirty="0"/>
              <a:t>T</a:t>
            </a:r>
            <a:endParaRPr lang="en-GB" sz="1600" dirty="0"/>
          </a:p>
          <a:p>
            <a:pPr lvl="1"/>
            <a:r>
              <a:rPr lang="en-GB" sz="1600" dirty="0"/>
              <a:t>Lab Rules</a:t>
            </a:r>
          </a:p>
          <a:p>
            <a:pPr lvl="1"/>
            <a:r>
              <a:rPr lang="en-BE" sz="1600" dirty="0"/>
              <a:t>Practicalities</a:t>
            </a:r>
            <a:r>
              <a:rPr lang="en-GB" sz="1600" dirty="0"/>
              <a:t> &amp; Documentation</a:t>
            </a:r>
          </a:p>
          <a:p>
            <a:r>
              <a:rPr lang="en-GB" sz="1600" b="1" dirty="0"/>
              <a:t>PART 3: Basic topics</a:t>
            </a:r>
          </a:p>
          <a:p>
            <a:pPr lvl="1"/>
            <a:r>
              <a:rPr lang="en-GB" sz="1600" dirty="0"/>
              <a:t>Patching panels</a:t>
            </a:r>
          </a:p>
          <a:p>
            <a:pPr lvl="1"/>
            <a:r>
              <a:rPr lang="en-BE" sz="1600" dirty="0"/>
              <a:t>KVM netw</a:t>
            </a:r>
            <a:r>
              <a:rPr lang="nl-BE" sz="1600" dirty="0"/>
              <a:t>o</a:t>
            </a:r>
            <a:r>
              <a:rPr lang="en-BE" sz="1600" dirty="0"/>
              <a:t>r</a:t>
            </a:r>
            <a:r>
              <a:rPr lang="nl-BE" sz="1600" dirty="0"/>
              <a:t>k</a:t>
            </a:r>
            <a:r>
              <a:rPr lang="en-GB" sz="1600" dirty="0"/>
              <a:t>: </a:t>
            </a:r>
            <a:r>
              <a:rPr lang="nl-BE" sz="1600" dirty="0"/>
              <a:t>c</a:t>
            </a:r>
            <a:r>
              <a:rPr lang="en-BE" sz="1600" dirty="0"/>
              <a:t>o</a:t>
            </a:r>
            <a:r>
              <a:rPr lang="nl-BE" sz="1600" dirty="0"/>
              <a:t>m</a:t>
            </a:r>
            <a:r>
              <a:rPr lang="en-BE" sz="1600" dirty="0"/>
              <a:t>p</a:t>
            </a:r>
            <a:r>
              <a:rPr lang="nl-BE" sz="1600" dirty="0"/>
              <a:t>u</a:t>
            </a:r>
            <a:r>
              <a:rPr lang="en-BE" sz="1600" dirty="0"/>
              <a:t>t</a:t>
            </a:r>
            <a:r>
              <a:rPr lang="nl-BE" sz="1600" dirty="0"/>
              <a:t>e</a:t>
            </a:r>
            <a:r>
              <a:rPr lang="en-BE" sz="1600" dirty="0"/>
              <a:t>r</a:t>
            </a:r>
            <a:r>
              <a:rPr lang="nl-BE" sz="1600" dirty="0"/>
              <a:t>s</a:t>
            </a:r>
            <a:r>
              <a:rPr lang="en-BE" sz="1600" dirty="0"/>
              <a:t>, </a:t>
            </a:r>
            <a:r>
              <a:rPr lang="en-GB" sz="1600" dirty="0"/>
              <a:t>screens, </a:t>
            </a:r>
            <a:r>
              <a:rPr lang="nl-BE" sz="1600" dirty="0"/>
              <a:t>m</a:t>
            </a:r>
            <a:r>
              <a:rPr lang="en-BE" sz="1600" dirty="0"/>
              <a:t>o</a:t>
            </a:r>
            <a:r>
              <a:rPr lang="nl-BE" sz="1600" dirty="0"/>
              <a:t>b</a:t>
            </a:r>
            <a:r>
              <a:rPr lang="en-BE" sz="1600" dirty="0"/>
              <a:t>i</a:t>
            </a:r>
            <a:r>
              <a:rPr lang="nl-BE" sz="1600" dirty="0"/>
              <a:t>l</a:t>
            </a:r>
            <a:r>
              <a:rPr lang="en-BE" sz="1600" dirty="0"/>
              <a:t>e </a:t>
            </a:r>
            <a:r>
              <a:rPr lang="nl-BE" sz="1600" dirty="0"/>
              <a:t>d</a:t>
            </a:r>
            <a:r>
              <a:rPr lang="en-BE" sz="1600" dirty="0"/>
              <a:t>e</a:t>
            </a:r>
            <a:r>
              <a:rPr lang="nl-BE" sz="1600" dirty="0"/>
              <a:t>s</a:t>
            </a:r>
            <a:r>
              <a:rPr lang="en-BE" sz="1600" dirty="0"/>
              <a:t>k</a:t>
            </a:r>
          </a:p>
          <a:p>
            <a:pPr lvl="1"/>
            <a:r>
              <a:rPr lang="nl-BE" sz="1600" dirty="0"/>
              <a:t>D</a:t>
            </a:r>
            <a:r>
              <a:rPr lang="en-BE" sz="1600" dirty="0"/>
              <a:t>A</a:t>
            </a:r>
            <a:r>
              <a:rPr lang="nl-BE" sz="1600" dirty="0"/>
              <a:t>N</a:t>
            </a:r>
            <a:r>
              <a:rPr lang="en-BE" sz="1600" dirty="0"/>
              <a:t>T</a:t>
            </a:r>
            <a:r>
              <a:rPr lang="nl-BE" sz="1600" dirty="0"/>
              <a:t>E</a:t>
            </a:r>
            <a:r>
              <a:rPr lang="en-BE" sz="1600" dirty="0"/>
              <a:t> audio</a:t>
            </a:r>
          </a:p>
          <a:p>
            <a:pPr lvl="1"/>
            <a:r>
              <a:rPr lang="nl-BE" sz="1600" dirty="0"/>
              <a:t>The RACK: </a:t>
            </a:r>
            <a:r>
              <a:rPr lang="en-BE" sz="1600" dirty="0"/>
              <a:t>“</a:t>
            </a:r>
            <a:r>
              <a:rPr lang="nl-BE" sz="1600" dirty="0"/>
              <a:t>s</a:t>
            </a:r>
            <a:r>
              <a:rPr lang="en-BE" sz="1600" dirty="0"/>
              <a:t>e</a:t>
            </a:r>
            <a:r>
              <a:rPr lang="nl-BE" sz="1600" dirty="0"/>
              <a:t>n</a:t>
            </a:r>
            <a:r>
              <a:rPr lang="en-BE" sz="1600" dirty="0"/>
              <a:t>s</a:t>
            </a:r>
            <a:r>
              <a:rPr lang="nl-BE" sz="1600" dirty="0"/>
              <a:t>o</a:t>
            </a:r>
            <a:r>
              <a:rPr lang="en-BE" sz="1600" dirty="0"/>
              <a:t>r &amp; </a:t>
            </a:r>
            <a:r>
              <a:rPr lang="nl-BE" sz="1600" dirty="0"/>
              <a:t>a</a:t>
            </a:r>
            <a:r>
              <a:rPr lang="en-BE" sz="1600" dirty="0"/>
              <a:t>u</a:t>
            </a:r>
            <a:r>
              <a:rPr lang="nl-BE" sz="1600" dirty="0"/>
              <a:t>d</a:t>
            </a:r>
            <a:r>
              <a:rPr lang="en-BE" sz="1600" dirty="0"/>
              <a:t>i</a:t>
            </a:r>
            <a:r>
              <a:rPr lang="nl-BE" sz="1600" dirty="0"/>
              <a:t>o</a:t>
            </a:r>
            <a:r>
              <a:rPr lang="en-BE" sz="1600" dirty="0"/>
              <a:t> </a:t>
            </a:r>
            <a:r>
              <a:rPr lang="en-GB" sz="1600" dirty="0"/>
              <a:t>connections</a:t>
            </a:r>
            <a:r>
              <a:rPr lang="en-BE" sz="1600" dirty="0"/>
              <a:t>”</a:t>
            </a:r>
          </a:p>
          <a:p>
            <a:pPr lvl="1"/>
            <a:r>
              <a:rPr lang="nl-BE" sz="1600" dirty="0"/>
              <a:t>Motion </a:t>
            </a:r>
            <a:r>
              <a:rPr lang="nl-BE" sz="1600" dirty="0" err="1"/>
              <a:t>capture</a:t>
            </a:r>
            <a:r>
              <a:rPr lang="nl-BE" sz="1600" dirty="0"/>
              <a:t> system</a:t>
            </a:r>
          </a:p>
          <a:p>
            <a:pPr lvl="1"/>
            <a:r>
              <a:rPr lang="nl-BE" sz="1600" dirty="0"/>
              <a:t>S</a:t>
            </a:r>
            <a:r>
              <a:rPr lang="en-BE" sz="1600" dirty="0"/>
              <a:t>y</a:t>
            </a:r>
            <a:r>
              <a:rPr lang="nl-BE" sz="1600" dirty="0"/>
              <a:t>n</a:t>
            </a:r>
            <a:r>
              <a:rPr lang="en-BE" sz="1600" dirty="0"/>
              <a:t>c</a:t>
            </a:r>
            <a:r>
              <a:rPr lang="nl-BE" sz="1600" dirty="0"/>
              <a:t>h</a:t>
            </a:r>
            <a:r>
              <a:rPr lang="en-BE" sz="1600" dirty="0"/>
              <a:t>r</a:t>
            </a:r>
            <a:r>
              <a:rPr lang="nl-BE" sz="1600" dirty="0"/>
              <a:t>o</a:t>
            </a:r>
            <a:r>
              <a:rPr lang="en-BE" sz="1600" dirty="0"/>
              <a:t>n</a:t>
            </a:r>
            <a:r>
              <a:rPr lang="nl-BE" sz="1600" dirty="0"/>
              <a:t>i</a:t>
            </a:r>
            <a:r>
              <a:rPr lang="en-BE" sz="1600" dirty="0"/>
              <a:t>s</a:t>
            </a:r>
            <a:r>
              <a:rPr lang="nl-BE" sz="1600" dirty="0"/>
              <a:t>a</a:t>
            </a:r>
            <a:r>
              <a:rPr lang="en-BE" sz="1600" dirty="0"/>
              <a:t>t</a:t>
            </a:r>
            <a:r>
              <a:rPr lang="nl-BE" sz="1600" dirty="0"/>
              <a:t>i</a:t>
            </a:r>
            <a:r>
              <a:rPr lang="en-BE" sz="1600"/>
              <a:t>o</a:t>
            </a:r>
            <a:r>
              <a:rPr lang="nl-BE" sz="1600"/>
              <a:t>n</a:t>
            </a:r>
            <a:endParaRPr lang="en-BE" sz="1600"/>
          </a:p>
          <a:p>
            <a:pPr lvl="1"/>
            <a:r>
              <a:rPr lang="en-BE" sz="1600">
                <a:highlight>
                  <a:srgbClr val="FFFF00"/>
                </a:highlight>
              </a:rPr>
              <a:t>Storage &amp; Data Processing</a:t>
            </a:r>
            <a:endParaRPr lang="en-GB" sz="1600" dirty="0">
              <a:highlight>
                <a:srgbClr val="FFFF00"/>
              </a:highlight>
            </a:endParaRPr>
          </a:p>
          <a:p>
            <a:r>
              <a:rPr lang="en-GB" sz="1600" b="1" dirty="0"/>
              <a:t>PART 4: Basic </a:t>
            </a:r>
            <a:r>
              <a:rPr lang="en-GB" sz="1600" b="1" dirty="0" err="1"/>
              <a:t>usecases</a:t>
            </a:r>
            <a:r>
              <a:rPr lang="en-GB" sz="1600" b="1" dirty="0"/>
              <a:t> &amp; practice</a:t>
            </a:r>
          </a:p>
          <a:p>
            <a:pPr lvl="1"/>
            <a:r>
              <a:rPr lang="en-GB" sz="1600" dirty="0"/>
              <a:t>Presenting in the lab</a:t>
            </a:r>
          </a:p>
          <a:p>
            <a:pPr lvl="1"/>
            <a:r>
              <a:rPr lang="en-GB" sz="1600" dirty="0"/>
              <a:t>Playing back audio &amp; audio recording</a:t>
            </a:r>
          </a:p>
          <a:p>
            <a:pPr lvl="1"/>
            <a:r>
              <a:rPr lang="en-GB" sz="1600" dirty="0"/>
              <a:t>Synchronous mocap &amp; audio recording</a:t>
            </a:r>
          </a:p>
          <a:p>
            <a:pPr lvl="1"/>
            <a:r>
              <a:rPr lang="en-GB" sz="1600" dirty="0"/>
              <a:t>Getting data to your own computer </a:t>
            </a:r>
            <a:endParaRPr lang="nl-BE" sz="1600" dirty="0"/>
          </a:p>
        </p:txBody>
      </p:sp>
      <p:sp>
        <p:nvSpPr>
          <p:cNvPr id="4" name="Content Placeholder 2">
            <a:extLst>
              <a:ext uri="{FF2B5EF4-FFF2-40B4-BE49-F238E27FC236}">
                <a16:creationId xmlns:a16="http://schemas.microsoft.com/office/drawing/2014/main" id="{81E21BEE-EB0C-43FC-A5C0-41EEF897EB09}"/>
              </a:ext>
            </a:extLst>
          </p:cNvPr>
          <p:cNvSpPr txBox="1">
            <a:spLocks/>
          </p:cNvSpPr>
          <p:nvPr/>
        </p:nvSpPr>
        <p:spPr>
          <a:xfrm>
            <a:off x="6850224" y="958696"/>
            <a:ext cx="4638869" cy="58327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t>PART 5: Advanced topics</a:t>
            </a:r>
          </a:p>
          <a:p>
            <a:pPr lvl="1"/>
            <a:r>
              <a:rPr lang="nl-BE" sz="1600" dirty="0">
                <a:highlight>
                  <a:srgbClr val="FFFF00"/>
                </a:highlight>
              </a:rPr>
              <a:t>Central data storage</a:t>
            </a:r>
          </a:p>
          <a:p>
            <a:pPr lvl="1"/>
            <a:r>
              <a:rPr lang="nl-BE" sz="1600" dirty="0"/>
              <a:t>Electricity</a:t>
            </a:r>
          </a:p>
          <a:p>
            <a:pPr lvl="1"/>
            <a:r>
              <a:rPr lang="nl-BE" sz="1600" dirty="0"/>
              <a:t>M</a:t>
            </a:r>
            <a:r>
              <a:rPr lang="en-BE" sz="1600" dirty="0"/>
              <a:t>a</a:t>
            </a:r>
            <a:r>
              <a:rPr lang="nl-BE" sz="1600" dirty="0"/>
              <a:t>c</a:t>
            </a:r>
            <a:r>
              <a:rPr lang="en-BE" sz="1600" dirty="0"/>
              <a:t>h</a:t>
            </a:r>
            <a:r>
              <a:rPr lang="nl-BE" sz="1600" dirty="0"/>
              <a:t>i</a:t>
            </a:r>
            <a:r>
              <a:rPr lang="en-BE" sz="1600" dirty="0"/>
              <a:t>n</a:t>
            </a:r>
            <a:r>
              <a:rPr lang="nl-BE" sz="1600" dirty="0"/>
              <a:t>e</a:t>
            </a:r>
            <a:r>
              <a:rPr lang="en-BE" sz="1600" dirty="0"/>
              <a:t>r</a:t>
            </a:r>
            <a:r>
              <a:rPr lang="nl-BE" sz="1600" dirty="0"/>
              <a:t>o</a:t>
            </a:r>
            <a:r>
              <a:rPr lang="en-BE" sz="1600" dirty="0"/>
              <a:t>o</a:t>
            </a:r>
            <a:r>
              <a:rPr lang="nl-BE" sz="1600" dirty="0"/>
              <a:t>m</a:t>
            </a:r>
          </a:p>
          <a:p>
            <a:pPr lvl="1"/>
            <a:r>
              <a:rPr lang="en-BE" sz="1600" dirty="0"/>
              <a:t>IP network</a:t>
            </a:r>
            <a:endParaRPr lang="en-GB" sz="1600" dirty="0"/>
          </a:p>
          <a:p>
            <a:pPr lvl="1"/>
            <a:r>
              <a:rPr lang="en-BE" sz="1600" dirty="0"/>
              <a:t>Speaker installation</a:t>
            </a:r>
          </a:p>
          <a:p>
            <a:pPr lvl="1"/>
            <a:r>
              <a:rPr lang="en-BE" sz="1600" dirty="0"/>
              <a:t>3D processor </a:t>
            </a:r>
            <a:r>
              <a:rPr lang="nl-BE" sz="1600" dirty="0"/>
              <a:t>I</a:t>
            </a:r>
            <a:r>
              <a:rPr lang="en-BE" sz="1600" dirty="0"/>
              <a:t>O</a:t>
            </a:r>
            <a:r>
              <a:rPr lang="nl-BE" sz="1600" dirty="0"/>
              <a:t>S</a:t>
            </a:r>
            <a:r>
              <a:rPr lang="en-BE" sz="1600" dirty="0"/>
              <a:t>O</a:t>
            </a:r>
            <a:r>
              <a:rPr lang="nl-BE" sz="1600" dirty="0"/>
              <a:t>N</a:t>
            </a:r>
            <a:r>
              <a:rPr lang="en-BE" sz="1600" dirty="0"/>
              <a:t>O &amp; </a:t>
            </a:r>
            <a:r>
              <a:rPr lang="nl-BE" sz="1600" dirty="0"/>
              <a:t>A</a:t>
            </a:r>
            <a:r>
              <a:rPr lang="en-BE" sz="1600" dirty="0"/>
              <a:t>m</a:t>
            </a:r>
            <a:r>
              <a:rPr lang="nl-BE" sz="1600" dirty="0"/>
              <a:t>b</a:t>
            </a:r>
            <a:r>
              <a:rPr lang="en-BE" sz="1600" dirty="0"/>
              <a:t>i</a:t>
            </a:r>
            <a:r>
              <a:rPr lang="nl-BE" sz="1600" dirty="0"/>
              <a:t>s</a:t>
            </a:r>
            <a:r>
              <a:rPr lang="en-BE" sz="1600" dirty="0"/>
              <a:t>o</a:t>
            </a:r>
            <a:r>
              <a:rPr lang="nl-BE" sz="1600" dirty="0"/>
              <a:t>n</a:t>
            </a:r>
            <a:r>
              <a:rPr lang="en-BE" sz="1600" dirty="0"/>
              <a:t>i</a:t>
            </a:r>
            <a:r>
              <a:rPr lang="nl-BE" sz="1600" dirty="0"/>
              <a:t>c</a:t>
            </a:r>
            <a:r>
              <a:rPr lang="en-BE" sz="1600" dirty="0"/>
              <a:t>s</a:t>
            </a:r>
            <a:endParaRPr lang="en-GB" sz="1600" dirty="0"/>
          </a:p>
          <a:p>
            <a:pPr lvl="1"/>
            <a:r>
              <a:rPr lang="en-GB" sz="1600" dirty="0">
                <a:highlight>
                  <a:srgbClr val="FFFF00"/>
                </a:highlight>
              </a:rPr>
              <a:t>EEG</a:t>
            </a:r>
            <a:endParaRPr lang="en-BE" sz="1600" dirty="0">
              <a:highlight>
                <a:srgbClr val="FFFF00"/>
              </a:highlight>
            </a:endParaRPr>
          </a:p>
          <a:p>
            <a:pPr lvl="1"/>
            <a:r>
              <a:rPr lang="nl-BE" sz="1600"/>
              <a:t>D</a:t>
            </a:r>
            <a:r>
              <a:rPr lang="en-BE" sz="1600"/>
              <a:t>M</a:t>
            </a:r>
            <a:r>
              <a:rPr lang="nl-BE" sz="1600"/>
              <a:t>X</a:t>
            </a:r>
            <a:r>
              <a:rPr lang="en-BE" sz="1600"/>
              <a:t> Lights </a:t>
            </a:r>
          </a:p>
          <a:p>
            <a:pPr lvl="1"/>
            <a:r>
              <a:rPr lang="en-BE" sz="1600"/>
              <a:t>T</a:t>
            </a:r>
            <a:r>
              <a:rPr lang="nl-BE" sz="1600"/>
              <a:t>r</a:t>
            </a:r>
            <a:r>
              <a:rPr lang="en-BE" sz="1600"/>
              <a:t>u</a:t>
            </a:r>
            <a:r>
              <a:rPr lang="nl-BE" sz="1600"/>
              <a:t>s</a:t>
            </a:r>
            <a:r>
              <a:rPr lang="en-BE" sz="1600"/>
              <a:t>s</a:t>
            </a:r>
            <a:r>
              <a:rPr lang="nl-BE" sz="1600"/>
              <a:t>i</a:t>
            </a:r>
            <a:r>
              <a:rPr lang="en-BE" sz="1600"/>
              <a:t>n</a:t>
            </a:r>
            <a:r>
              <a:rPr lang="nl-BE" sz="1600"/>
              <a:t>g</a:t>
            </a:r>
            <a:endParaRPr lang="en-GB" sz="1600" dirty="0"/>
          </a:p>
          <a:p>
            <a:pPr lvl="1"/>
            <a:r>
              <a:rPr lang="nl-BE" sz="1600">
                <a:highlight>
                  <a:srgbClr val="FFFF00"/>
                </a:highlight>
              </a:rPr>
              <a:t>S</a:t>
            </a:r>
            <a:r>
              <a:rPr lang="en-BE" sz="1600" dirty="0">
                <a:highlight>
                  <a:srgbClr val="FFFF00"/>
                </a:highlight>
              </a:rPr>
              <a:t>e</a:t>
            </a:r>
            <a:r>
              <a:rPr lang="nl-BE" sz="1600" dirty="0">
                <a:highlight>
                  <a:srgbClr val="FFFF00"/>
                </a:highlight>
              </a:rPr>
              <a:t>c</a:t>
            </a:r>
            <a:r>
              <a:rPr lang="en-BE" sz="1600" dirty="0">
                <a:highlight>
                  <a:srgbClr val="FFFF00"/>
                </a:highlight>
              </a:rPr>
              <a:t>o</a:t>
            </a:r>
            <a:r>
              <a:rPr lang="nl-BE" sz="1600" dirty="0">
                <a:highlight>
                  <a:srgbClr val="FFFF00"/>
                </a:highlight>
              </a:rPr>
              <a:t>n</a:t>
            </a:r>
            <a:r>
              <a:rPr lang="en-BE" sz="1600" dirty="0">
                <a:highlight>
                  <a:srgbClr val="FFFF00"/>
                </a:highlight>
              </a:rPr>
              <a:t>d</a:t>
            </a:r>
            <a:r>
              <a:rPr lang="nl-BE" sz="1600" dirty="0">
                <a:highlight>
                  <a:srgbClr val="FFFF00"/>
                </a:highlight>
              </a:rPr>
              <a:t>a</a:t>
            </a:r>
            <a:r>
              <a:rPr lang="en-BE" sz="1600" dirty="0">
                <a:highlight>
                  <a:srgbClr val="FFFF00"/>
                </a:highlight>
              </a:rPr>
              <a:t>r</a:t>
            </a:r>
            <a:r>
              <a:rPr lang="nl-BE" sz="1600" dirty="0">
                <a:highlight>
                  <a:srgbClr val="FFFF00"/>
                </a:highlight>
              </a:rPr>
              <a:t>y</a:t>
            </a:r>
            <a:r>
              <a:rPr lang="en-BE" sz="1600" dirty="0">
                <a:highlight>
                  <a:srgbClr val="FFFF00"/>
                </a:highlight>
              </a:rPr>
              <a:t> </a:t>
            </a:r>
            <a:r>
              <a:rPr lang="nl-BE" sz="1600" dirty="0">
                <a:highlight>
                  <a:srgbClr val="FFFF00"/>
                </a:highlight>
              </a:rPr>
              <a:t>M</a:t>
            </a:r>
            <a:r>
              <a:rPr lang="en-BE" sz="1600" dirty="0">
                <a:highlight>
                  <a:srgbClr val="FFFF00"/>
                </a:highlight>
              </a:rPr>
              <a:t>o</a:t>
            </a:r>
            <a:r>
              <a:rPr lang="nl-BE" sz="1600" dirty="0">
                <a:highlight>
                  <a:srgbClr val="FFFF00"/>
                </a:highlight>
              </a:rPr>
              <a:t>c</a:t>
            </a:r>
            <a:r>
              <a:rPr lang="en-BE" sz="1600" dirty="0">
                <a:highlight>
                  <a:srgbClr val="FFFF00"/>
                </a:highlight>
              </a:rPr>
              <a:t>a</a:t>
            </a:r>
            <a:r>
              <a:rPr lang="nl-BE" sz="1600" dirty="0">
                <a:highlight>
                  <a:srgbClr val="FFFF00"/>
                </a:highlight>
              </a:rPr>
              <a:t>p</a:t>
            </a:r>
            <a:endParaRPr lang="en-BE" sz="1600" dirty="0">
              <a:highlight>
                <a:srgbClr val="FFFF00"/>
              </a:highlight>
            </a:endParaRPr>
          </a:p>
          <a:p>
            <a:pPr lvl="1"/>
            <a:r>
              <a:rPr lang="nl-BE" sz="1600">
                <a:highlight>
                  <a:srgbClr val="FFFF00"/>
                </a:highlight>
              </a:rPr>
              <a:t>P</a:t>
            </a:r>
            <a:r>
              <a:rPr lang="en-BE" sz="1600" dirty="0">
                <a:highlight>
                  <a:srgbClr val="FFFF00"/>
                </a:highlight>
              </a:rPr>
              <a:t>r</a:t>
            </a:r>
            <a:r>
              <a:rPr lang="nl-BE" sz="1600" dirty="0">
                <a:highlight>
                  <a:srgbClr val="FFFF00"/>
                </a:highlight>
              </a:rPr>
              <a:t>o</a:t>
            </a:r>
            <a:r>
              <a:rPr lang="en-BE" sz="1600" dirty="0">
                <a:highlight>
                  <a:srgbClr val="FFFF00"/>
                </a:highlight>
              </a:rPr>
              <a:t>j</a:t>
            </a:r>
            <a:r>
              <a:rPr lang="nl-BE" sz="1600" dirty="0">
                <a:highlight>
                  <a:srgbClr val="FFFF00"/>
                </a:highlight>
              </a:rPr>
              <a:t>e</a:t>
            </a:r>
            <a:r>
              <a:rPr lang="en-BE" sz="1600" dirty="0">
                <a:highlight>
                  <a:srgbClr val="FFFF00"/>
                </a:highlight>
              </a:rPr>
              <a:t>c</a:t>
            </a:r>
            <a:r>
              <a:rPr lang="nl-BE" sz="1600" dirty="0">
                <a:highlight>
                  <a:srgbClr val="FFFF00"/>
                </a:highlight>
              </a:rPr>
              <a:t>t</a:t>
            </a:r>
            <a:r>
              <a:rPr lang="en-BE" sz="1600" dirty="0">
                <a:highlight>
                  <a:srgbClr val="FFFF00"/>
                </a:highlight>
              </a:rPr>
              <a:t>i</a:t>
            </a:r>
            <a:r>
              <a:rPr lang="nl-BE" sz="1600" dirty="0">
                <a:highlight>
                  <a:srgbClr val="FFFF00"/>
                </a:highlight>
              </a:rPr>
              <a:t>o</a:t>
            </a:r>
            <a:r>
              <a:rPr lang="en-BE" sz="1600" dirty="0">
                <a:highlight>
                  <a:srgbClr val="FFFF00"/>
                </a:highlight>
              </a:rPr>
              <a:t>n </a:t>
            </a:r>
            <a:r>
              <a:rPr lang="nl-BE" sz="1600" dirty="0">
                <a:highlight>
                  <a:srgbClr val="FFFF00"/>
                </a:highlight>
              </a:rPr>
              <a:t>s</a:t>
            </a:r>
            <a:r>
              <a:rPr lang="en-BE" sz="1600" dirty="0">
                <a:highlight>
                  <a:srgbClr val="FFFF00"/>
                </a:highlight>
              </a:rPr>
              <a:t>c</a:t>
            </a:r>
            <a:r>
              <a:rPr lang="nl-BE" sz="1600" dirty="0">
                <a:highlight>
                  <a:srgbClr val="FFFF00"/>
                </a:highlight>
              </a:rPr>
              <a:t>r</a:t>
            </a:r>
            <a:r>
              <a:rPr lang="en-BE" sz="1600" dirty="0">
                <a:highlight>
                  <a:srgbClr val="FFFF00"/>
                </a:highlight>
              </a:rPr>
              <a:t>e</a:t>
            </a:r>
            <a:r>
              <a:rPr lang="nl-BE" sz="1600" dirty="0">
                <a:highlight>
                  <a:srgbClr val="FFFF00"/>
                </a:highlight>
              </a:rPr>
              <a:t>e</a:t>
            </a:r>
            <a:r>
              <a:rPr lang="en-BE" sz="1600" dirty="0">
                <a:highlight>
                  <a:srgbClr val="FFFF00"/>
                </a:highlight>
              </a:rPr>
              <a:t>n</a:t>
            </a:r>
          </a:p>
          <a:p>
            <a:pPr lvl="1"/>
            <a:r>
              <a:rPr lang="en-GB" sz="1600">
                <a:highlight>
                  <a:srgbClr val="FFFF00"/>
                </a:highlight>
              </a:rPr>
              <a:t>VR </a:t>
            </a:r>
            <a:r>
              <a:rPr lang="en-GB" sz="1600" dirty="0">
                <a:highlight>
                  <a:srgbClr val="FFFF00"/>
                </a:highlight>
              </a:rPr>
              <a:t>installation</a:t>
            </a:r>
            <a:endParaRPr lang="en-BE" sz="1600" dirty="0">
              <a:highlight>
                <a:srgbClr val="FFFF00"/>
              </a:highlight>
            </a:endParaRPr>
          </a:p>
          <a:p>
            <a:r>
              <a:rPr lang="nl-BE" sz="1600" b="1" dirty="0"/>
              <a:t>PART 6: U</a:t>
            </a:r>
            <a:r>
              <a:rPr lang="en-BE" sz="1600" b="1" dirty="0"/>
              <a:t>s</a:t>
            </a:r>
            <a:r>
              <a:rPr lang="nl-BE" sz="1600" b="1" dirty="0"/>
              <a:t>e</a:t>
            </a:r>
            <a:r>
              <a:rPr lang="en-BE" sz="1600" b="1" dirty="0"/>
              <a:t>c</a:t>
            </a:r>
            <a:r>
              <a:rPr lang="nl-BE" sz="1600" b="1" dirty="0"/>
              <a:t>a</a:t>
            </a:r>
            <a:r>
              <a:rPr lang="en-BE" sz="1600" b="1" dirty="0"/>
              <a:t>s</a:t>
            </a:r>
            <a:r>
              <a:rPr lang="nl-BE" sz="1600" b="1" dirty="0"/>
              <a:t>e</a:t>
            </a:r>
            <a:r>
              <a:rPr lang="en-BE" sz="1600" b="1" dirty="0"/>
              <a:t>s</a:t>
            </a:r>
            <a:r>
              <a:rPr lang="en-GB" sz="1600" b="1" dirty="0"/>
              <a:t> &amp; Examples</a:t>
            </a:r>
            <a:endParaRPr lang="en-BE" sz="1600" b="1" dirty="0"/>
          </a:p>
          <a:p>
            <a:pPr lvl="1"/>
            <a:r>
              <a:rPr lang="nl-BE" sz="1600" dirty="0"/>
              <a:t>C</a:t>
            </a:r>
            <a:r>
              <a:rPr lang="en-BE" sz="1600" dirty="0"/>
              <a:t>o</a:t>
            </a:r>
            <a:r>
              <a:rPr lang="nl-BE" sz="1600" dirty="0"/>
              <a:t>n</a:t>
            </a:r>
            <a:r>
              <a:rPr lang="en-BE" sz="1600" dirty="0"/>
              <a:t>n</a:t>
            </a:r>
            <a:r>
              <a:rPr lang="nl-BE" sz="1600" dirty="0"/>
              <a:t>e</a:t>
            </a:r>
            <a:r>
              <a:rPr lang="en-BE" sz="1600" dirty="0"/>
              <a:t>c</a:t>
            </a:r>
            <a:r>
              <a:rPr lang="nl-BE" sz="1600" dirty="0"/>
              <a:t>t</a:t>
            </a:r>
            <a:r>
              <a:rPr lang="en-BE" sz="1600" dirty="0"/>
              <a:t>i</a:t>
            </a:r>
            <a:r>
              <a:rPr lang="nl-BE" sz="1600" dirty="0"/>
              <a:t>n</a:t>
            </a:r>
            <a:r>
              <a:rPr lang="en-BE" sz="1600" dirty="0"/>
              <a:t>g </a:t>
            </a:r>
            <a:r>
              <a:rPr lang="nl-BE" sz="1600" dirty="0"/>
              <a:t>l</a:t>
            </a:r>
            <a:r>
              <a:rPr lang="en-BE" sz="1600" dirty="0"/>
              <a:t>a</a:t>
            </a:r>
            <a:r>
              <a:rPr lang="nl-BE" sz="1600" dirty="0"/>
              <a:t>p</a:t>
            </a:r>
            <a:r>
              <a:rPr lang="en-BE" sz="1600" dirty="0"/>
              <a:t>t</a:t>
            </a:r>
            <a:r>
              <a:rPr lang="nl-BE" sz="1600" dirty="0"/>
              <a:t>o</a:t>
            </a:r>
            <a:r>
              <a:rPr lang="en-BE" sz="1600" dirty="0"/>
              <a:t>p </a:t>
            </a:r>
            <a:r>
              <a:rPr lang="nl-BE" sz="1600" dirty="0"/>
              <a:t>f</a:t>
            </a:r>
            <a:r>
              <a:rPr lang="en-BE" sz="1600" dirty="0"/>
              <a:t>o</a:t>
            </a:r>
            <a:r>
              <a:rPr lang="nl-BE" sz="1600" dirty="0"/>
              <a:t>r</a:t>
            </a:r>
            <a:r>
              <a:rPr lang="en-BE" sz="1600" dirty="0"/>
              <a:t> </a:t>
            </a:r>
            <a:r>
              <a:rPr lang="nl-BE" sz="1600" dirty="0"/>
              <a:t>p</a:t>
            </a:r>
            <a:r>
              <a:rPr lang="en-BE" sz="1600" dirty="0"/>
              <a:t>r</a:t>
            </a:r>
            <a:r>
              <a:rPr lang="nl-BE" sz="1600" dirty="0"/>
              <a:t>e</a:t>
            </a:r>
            <a:r>
              <a:rPr lang="en-BE" sz="1600" dirty="0"/>
              <a:t>s</a:t>
            </a:r>
            <a:r>
              <a:rPr lang="nl-BE" sz="1600" dirty="0"/>
              <a:t>e</a:t>
            </a:r>
            <a:r>
              <a:rPr lang="en-BE" sz="1600" dirty="0"/>
              <a:t>n</a:t>
            </a:r>
            <a:r>
              <a:rPr lang="nl-BE" sz="1600" dirty="0"/>
              <a:t>t</a:t>
            </a:r>
            <a:r>
              <a:rPr lang="en-BE" sz="1600" dirty="0"/>
              <a:t>a</a:t>
            </a:r>
            <a:r>
              <a:rPr lang="nl-BE" sz="1600" dirty="0"/>
              <a:t>t</a:t>
            </a:r>
            <a:r>
              <a:rPr lang="en-BE" sz="1600" dirty="0"/>
              <a:t>i</a:t>
            </a:r>
            <a:r>
              <a:rPr lang="nl-BE" sz="1600" dirty="0"/>
              <a:t>o</a:t>
            </a:r>
            <a:r>
              <a:rPr lang="en-BE" sz="1600" dirty="0"/>
              <a:t>n+</a:t>
            </a:r>
            <a:r>
              <a:rPr lang="nl-BE" sz="1600" dirty="0"/>
              <a:t>a</a:t>
            </a:r>
            <a:r>
              <a:rPr lang="en-BE" sz="1600" dirty="0"/>
              <a:t>u</a:t>
            </a:r>
            <a:r>
              <a:rPr lang="nl-BE" sz="1600" dirty="0"/>
              <a:t>d</a:t>
            </a:r>
            <a:r>
              <a:rPr lang="en-BE" sz="1600" dirty="0"/>
              <a:t>i</a:t>
            </a:r>
            <a:r>
              <a:rPr lang="nl-BE" sz="1600" dirty="0"/>
              <a:t>o</a:t>
            </a:r>
            <a:endParaRPr lang="en-BE" sz="1600" dirty="0"/>
          </a:p>
          <a:p>
            <a:pPr lvl="1"/>
            <a:r>
              <a:rPr lang="nl-BE" sz="1600" dirty="0"/>
              <a:t>B</a:t>
            </a:r>
            <a:r>
              <a:rPr lang="en-BE" sz="1600" dirty="0"/>
              <a:t>a</a:t>
            </a:r>
            <a:r>
              <a:rPr lang="nl-BE" sz="1600" dirty="0"/>
              <a:t>s</a:t>
            </a:r>
            <a:r>
              <a:rPr lang="en-BE" sz="1600" dirty="0"/>
              <a:t>i</a:t>
            </a:r>
            <a:r>
              <a:rPr lang="nl-BE" sz="1600" dirty="0"/>
              <a:t>c</a:t>
            </a:r>
            <a:r>
              <a:rPr lang="en-BE" sz="1600" dirty="0"/>
              <a:t> </a:t>
            </a:r>
            <a:r>
              <a:rPr lang="nl-BE" sz="1600" dirty="0"/>
              <a:t>a</a:t>
            </a:r>
            <a:r>
              <a:rPr lang="en-BE" sz="1600" dirty="0"/>
              <a:t>u</a:t>
            </a:r>
            <a:r>
              <a:rPr lang="nl-BE" sz="1600" dirty="0"/>
              <a:t>d</a:t>
            </a:r>
            <a:r>
              <a:rPr lang="en-BE" sz="1600" dirty="0"/>
              <a:t>i</a:t>
            </a:r>
            <a:r>
              <a:rPr lang="nl-BE" sz="1600" dirty="0"/>
              <a:t>o</a:t>
            </a:r>
            <a:r>
              <a:rPr lang="en-BE" sz="1600" dirty="0"/>
              <a:t> </a:t>
            </a:r>
            <a:r>
              <a:rPr lang="nl-BE" sz="1600" dirty="0"/>
              <a:t>i</a:t>
            </a:r>
            <a:r>
              <a:rPr lang="en-BE" sz="1600" dirty="0"/>
              <a:t>n</a:t>
            </a:r>
            <a:r>
              <a:rPr lang="nl-BE" sz="1600" dirty="0"/>
              <a:t>p</a:t>
            </a:r>
            <a:r>
              <a:rPr lang="en-BE" sz="1600" dirty="0"/>
              <a:t>u</a:t>
            </a:r>
            <a:r>
              <a:rPr lang="nl-BE" sz="1600" dirty="0"/>
              <a:t>t</a:t>
            </a:r>
            <a:r>
              <a:rPr lang="en-BE" sz="1600" dirty="0"/>
              <a:t> / </a:t>
            </a:r>
            <a:r>
              <a:rPr lang="nl-BE" sz="1600" dirty="0"/>
              <a:t>o</a:t>
            </a:r>
            <a:r>
              <a:rPr lang="en-BE" sz="1600" dirty="0"/>
              <a:t>u</a:t>
            </a:r>
            <a:r>
              <a:rPr lang="nl-BE" sz="1600" dirty="0"/>
              <a:t>t</a:t>
            </a:r>
            <a:r>
              <a:rPr lang="en-BE" sz="1600" dirty="0"/>
              <a:t>p</a:t>
            </a:r>
            <a:r>
              <a:rPr lang="nl-BE" sz="1600" dirty="0"/>
              <a:t>u</a:t>
            </a:r>
            <a:r>
              <a:rPr lang="en-BE" sz="1600" dirty="0"/>
              <a:t>t </a:t>
            </a:r>
            <a:r>
              <a:rPr lang="nl-BE" sz="1600" dirty="0"/>
              <a:t>r</a:t>
            </a:r>
            <a:r>
              <a:rPr lang="en-BE" sz="1600" dirty="0"/>
              <a:t>e</a:t>
            </a:r>
            <a:r>
              <a:rPr lang="nl-BE" sz="1600" dirty="0"/>
              <a:t>c</a:t>
            </a:r>
            <a:r>
              <a:rPr lang="en-BE" sz="1600" dirty="0"/>
              <a:t>o</a:t>
            </a:r>
            <a:r>
              <a:rPr lang="nl-BE" sz="1600" dirty="0"/>
              <a:t>r</a:t>
            </a:r>
            <a:r>
              <a:rPr lang="en-BE" sz="1600" dirty="0"/>
              <a:t>d</a:t>
            </a:r>
            <a:r>
              <a:rPr lang="nl-BE" sz="1600" dirty="0"/>
              <a:t>i</a:t>
            </a:r>
            <a:r>
              <a:rPr lang="en-BE" sz="1600" dirty="0"/>
              <a:t>n</a:t>
            </a:r>
            <a:r>
              <a:rPr lang="nl-BE" sz="1600" dirty="0"/>
              <a:t>g</a:t>
            </a:r>
            <a:endParaRPr lang="en-BE" sz="1600" dirty="0"/>
          </a:p>
          <a:p>
            <a:pPr lvl="1"/>
            <a:r>
              <a:rPr lang="nl-BE" sz="1600" dirty="0"/>
              <a:t>C</a:t>
            </a:r>
            <a:r>
              <a:rPr lang="en-BE" sz="1600" dirty="0"/>
              <a:t>o</a:t>
            </a:r>
            <a:r>
              <a:rPr lang="nl-BE" sz="1600" dirty="0"/>
              <a:t>n</a:t>
            </a:r>
            <a:r>
              <a:rPr lang="en-BE" sz="1600" dirty="0"/>
              <a:t>n</a:t>
            </a:r>
            <a:r>
              <a:rPr lang="nl-BE" sz="1600" dirty="0"/>
              <a:t>e</a:t>
            </a:r>
            <a:r>
              <a:rPr lang="en-BE" sz="1600" dirty="0"/>
              <a:t>c</a:t>
            </a:r>
            <a:r>
              <a:rPr lang="nl-BE" sz="1600" dirty="0"/>
              <a:t>t</a:t>
            </a:r>
            <a:r>
              <a:rPr lang="en-BE" sz="1600" dirty="0"/>
              <a:t>i</a:t>
            </a:r>
            <a:r>
              <a:rPr lang="nl-BE" sz="1600" dirty="0"/>
              <a:t>n</a:t>
            </a:r>
            <a:r>
              <a:rPr lang="en-BE" sz="1600" dirty="0"/>
              <a:t>g </a:t>
            </a:r>
            <a:r>
              <a:rPr lang="nl-BE" sz="1600" dirty="0"/>
              <a:t>m</a:t>
            </a:r>
            <a:r>
              <a:rPr lang="en-BE" sz="1600" dirty="0"/>
              <a:t>o</a:t>
            </a:r>
            <a:r>
              <a:rPr lang="nl-BE" sz="1600" dirty="0"/>
              <a:t>c</a:t>
            </a:r>
            <a:r>
              <a:rPr lang="en-BE" sz="1600" dirty="0"/>
              <a:t>a</a:t>
            </a:r>
            <a:r>
              <a:rPr lang="nl-BE" sz="1600" dirty="0"/>
              <a:t>p</a:t>
            </a:r>
            <a:r>
              <a:rPr lang="en-BE" sz="1600" dirty="0"/>
              <a:t> </a:t>
            </a:r>
            <a:r>
              <a:rPr lang="nl-BE" sz="1600" dirty="0"/>
              <a:t>t</a:t>
            </a:r>
            <a:r>
              <a:rPr lang="en-BE" sz="1600" dirty="0"/>
              <a:t>o 3</a:t>
            </a:r>
            <a:r>
              <a:rPr lang="nl-BE" sz="1600" dirty="0"/>
              <a:t>D</a:t>
            </a:r>
            <a:r>
              <a:rPr lang="en-BE" sz="1600" dirty="0"/>
              <a:t> </a:t>
            </a:r>
            <a:r>
              <a:rPr lang="nl-BE" sz="1600" dirty="0"/>
              <a:t>s</a:t>
            </a:r>
            <a:r>
              <a:rPr lang="en-BE" sz="1600" dirty="0"/>
              <a:t>y</a:t>
            </a:r>
            <a:r>
              <a:rPr lang="nl-BE" sz="1600" dirty="0"/>
              <a:t>s</a:t>
            </a:r>
            <a:r>
              <a:rPr lang="en-BE" sz="1600" dirty="0"/>
              <a:t>t</a:t>
            </a:r>
            <a:r>
              <a:rPr lang="nl-BE" sz="1600"/>
              <a:t>e</a:t>
            </a:r>
            <a:r>
              <a:rPr lang="en-BE" sz="1600"/>
              <a:t>m</a:t>
            </a:r>
            <a:endParaRPr lang="en-BE" sz="1600" dirty="0"/>
          </a:p>
          <a:p>
            <a:r>
              <a:rPr lang="nl-BE" sz="1600" b="1" dirty="0"/>
              <a:t>APPENDIX: </a:t>
            </a:r>
            <a:r>
              <a:rPr lang="en-GB" sz="1600" b="1" dirty="0"/>
              <a:t>Documentation</a:t>
            </a:r>
            <a:endParaRPr lang="en-BE" sz="1600" b="1" dirty="0"/>
          </a:p>
          <a:p>
            <a:pPr lvl="1"/>
            <a:r>
              <a:rPr lang="en-GB" sz="1600" dirty="0"/>
              <a:t>Central documentation hub</a:t>
            </a:r>
          </a:p>
          <a:p>
            <a:pPr lvl="1"/>
            <a:r>
              <a:rPr lang="en-GB" sz="1600" dirty="0"/>
              <a:t>Schematics</a:t>
            </a:r>
          </a:p>
          <a:p>
            <a:pPr lvl="1"/>
            <a:r>
              <a:rPr lang="en-BE" sz="1600" dirty="0"/>
              <a:t>C</a:t>
            </a:r>
            <a:r>
              <a:rPr lang="nl-BE" sz="1600" dirty="0"/>
              <a:t>a</a:t>
            </a:r>
            <a:r>
              <a:rPr lang="en-BE" sz="1600" dirty="0"/>
              <a:t>b</a:t>
            </a:r>
            <a:r>
              <a:rPr lang="nl-BE" sz="1600" dirty="0"/>
              <a:t>l</a:t>
            </a:r>
            <a:r>
              <a:rPr lang="en-BE" sz="1600" dirty="0"/>
              <a:t>e </a:t>
            </a:r>
            <a:r>
              <a:rPr lang="nl-BE" sz="1600" dirty="0"/>
              <a:t>m</a:t>
            </a:r>
            <a:r>
              <a:rPr lang="en-BE" sz="1600" dirty="0"/>
              <a:t>a</a:t>
            </a:r>
            <a:r>
              <a:rPr lang="nl-BE" sz="1600" dirty="0"/>
              <a:t>n</a:t>
            </a:r>
            <a:r>
              <a:rPr lang="en-BE" sz="1600" dirty="0"/>
              <a:t>a</a:t>
            </a:r>
            <a:r>
              <a:rPr lang="nl-BE" sz="1600" dirty="0"/>
              <a:t>g</a:t>
            </a:r>
            <a:r>
              <a:rPr lang="en-BE" sz="1600" dirty="0"/>
              <a:t>e</a:t>
            </a:r>
            <a:r>
              <a:rPr lang="nl-BE" sz="1600" dirty="0"/>
              <a:t>m</a:t>
            </a:r>
            <a:r>
              <a:rPr lang="en-BE" sz="1600" dirty="0"/>
              <a:t>e</a:t>
            </a:r>
            <a:r>
              <a:rPr lang="nl-BE" sz="1600" dirty="0"/>
              <a:t>n</a:t>
            </a:r>
            <a:r>
              <a:rPr lang="en-BE" sz="1600" dirty="0"/>
              <a:t>t</a:t>
            </a:r>
            <a:endParaRPr lang="nl-BE" sz="1600" dirty="0"/>
          </a:p>
        </p:txBody>
      </p:sp>
    </p:spTree>
    <p:extLst>
      <p:ext uri="{BB962C8B-B14F-4D97-AF65-F5344CB8AC3E}">
        <p14:creationId xmlns:p14="http://schemas.microsoft.com/office/powerpoint/2010/main" val="627958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A3D6-AB26-4470-8CA7-DC13BA281115}"/>
              </a:ext>
            </a:extLst>
          </p:cNvPr>
          <p:cNvSpPr>
            <a:spLocks noGrp="1"/>
          </p:cNvSpPr>
          <p:nvPr>
            <p:ph type="title"/>
          </p:nvPr>
        </p:nvSpPr>
        <p:spPr/>
        <p:txBody>
          <a:bodyPr/>
          <a:lstStyle/>
          <a:p>
            <a:r>
              <a:rPr lang="en-GB" dirty="0"/>
              <a:t>KVM infrastructure </a:t>
            </a:r>
            <a:r>
              <a:rPr lang="en-GB" dirty="0" err="1"/>
              <a:t>howto</a:t>
            </a:r>
            <a:r>
              <a:rPr lang="en-GB" dirty="0"/>
              <a:t>: using computers</a:t>
            </a:r>
            <a:endParaRPr lang="nl-BE" dirty="0"/>
          </a:p>
        </p:txBody>
      </p:sp>
      <p:sp>
        <p:nvSpPr>
          <p:cNvPr id="3" name="Content Placeholder 2">
            <a:extLst>
              <a:ext uri="{FF2B5EF4-FFF2-40B4-BE49-F238E27FC236}">
                <a16:creationId xmlns:a16="http://schemas.microsoft.com/office/drawing/2014/main" id="{926D1E05-331C-4190-B6E5-AB1DFB95D2A9}"/>
              </a:ext>
            </a:extLst>
          </p:cNvPr>
          <p:cNvSpPr>
            <a:spLocks noGrp="1"/>
          </p:cNvSpPr>
          <p:nvPr>
            <p:ph idx="1"/>
          </p:nvPr>
        </p:nvSpPr>
        <p:spPr>
          <a:xfrm>
            <a:off x="838200" y="1825625"/>
            <a:ext cx="4343400" cy="4351338"/>
          </a:xfrm>
        </p:spPr>
        <p:txBody>
          <a:bodyPr>
            <a:normAutofit fontScale="92500" lnSpcReduction="20000"/>
          </a:bodyPr>
          <a:lstStyle/>
          <a:p>
            <a:r>
              <a:rPr lang="en-GB" dirty="0"/>
              <a:t>TV screen &amp; upstairs: turn on screens, select computer</a:t>
            </a:r>
          </a:p>
          <a:p>
            <a:endParaRPr lang="en-GB" dirty="0"/>
          </a:p>
          <a:p>
            <a:r>
              <a:rPr lang="en-GB" dirty="0"/>
              <a:t>Mobile desks: </a:t>
            </a:r>
          </a:p>
          <a:p>
            <a:pPr lvl="1"/>
            <a:r>
              <a:rPr lang="en-GB" dirty="0"/>
              <a:t>Connect power cable</a:t>
            </a:r>
          </a:p>
          <a:p>
            <a:pPr lvl="1"/>
            <a:r>
              <a:rPr lang="en-GB" dirty="0"/>
              <a:t>Connect ethernet cable (from front desk) to any patch panel ethernet</a:t>
            </a:r>
          </a:p>
          <a:p>
            <a:pPr lvl="1"/>
            <a:r>
              <a:rPr lang="en-GB" dirty="0"/>
              <a:t>Power on</a:t>
            </a:r>
          </a:p>
          <a:p>
            <a:pPr lvl="1"/>
            <a:r>
              <a:rPr lang="en-GB" dirty="0"/>
              <a:t>Select computer</a:t>
            </a:r>
          </a:p>
          <a:p>
            <a:pPr lvl="1"/>
            <a:endParaRPr lang="en-GB" dirty="0"/>
          </a:p>
          <a:p>
            <a:r>
              <a:rPr lang="en-GB" dirty="0"/>
              <a:t>Switch computers: press “CTRL </a:t>
            </a:r>
            <a:r>
              <a:rPr lang="en-GB" dirty="0" err="1"/>
              <a:t>CTRL</a:t>
            </a:r>
            <a:r>
              <a:rPr lang="en-GB" dirty="0"/>
              <a:t> O”</a:t>
            </a:r>
            <a:endParaRPr lang="nl-BE" dirty="0"/>
          </a:p>
        </p:txBody>
      </p:sp>
      <p:pic>
        <p:nvPicPr>
          <p:cNvPr id="5" name="Picture 4">
            <a:extLst>
              <a:ext uri="{FF2B5EF4-FFF2-40B4-BE49-F238E27FC236}">
                <a16:creationId xmlns:a16="http://schemas.microsoft.com/office/drawing/2014/main" id="{1BFD6188-E81A-466B-AD6F-1A1771E42D43}"/>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5411107" y="1449545"/>
            <a:ext cx="6776875" cy="3256385"/>
          </a:xfrm>
          <a:prstGeom prst="rect">
            <a:avLst/>
          </a:prstGeom>
        </p:spPr>
      </p:pic>
      <p:sp>
        <p:nvSpPr>
          <p:cNvPr id="6" name="Oval 5">
            <a:extLst>
              <a:ext uri="{FF2B5EF4-FFF2-40B4-BE49-F238E27FC236}">
                <a16:creationId xmlns:a16="http://schemas.microsoft.com/office/drawing/2014/main" id="{1398EA86-BE85-4215-8262-1EEEBDB7EFAE}"/>
              </a:ext>
            </a:extLst>
          </p:cNvPr>
          <p:cNvSpPr/>
          <p:nvPr/>
        </p:nvSpPr>
        <p:spPr>
          <a:xfrm>
            <a:off x="9041363" y="1449546"/>
            <a:ext cx="2795166" cy="132556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Content Placeholder 5">
            <a:extLst>
              <a:ext uri="{FF2B5EF4-FFF2-40B4-BE49-F238E27FC236}">
                <a16:creationId xmlns:a16="http://schemas.microsoft.com/office/drawing/2014/main" id="{8717343D-F704-4285-A71B-439B14BAD9C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85618" y="4908096"/>
            <a:ext cx="7006382" cy="1764508"/>
          </a:xfrm>
          <a:prstGeom prst="rect">
            <a:avLst/>
          </a:prstGeom>
        </p:spPr>
      </p:pic>
      <p:sp>
        <p:nvSpPr>
          <p:cNvPr id="8" name="Oval 7">
            <a:extLst>
              <a:ext uri="{FF2B5EF4-FFF2-40B4-BE49-F238E27FC236}">
                <a16:creationId xmlns:a16="http://schemas.microsoft.com/office/drawing/2014/main" id="{EB55E107-4602-4692-87E2-4B65CBBBB877}"/>
              </a:ext>
            </a:extLst>
          </p:cNvPr>
          <p:cNvSpPr/>
          <p:nvPr/>
        </p:nvSpPr>
        <p:spPr>
          <a:xfrm>
            <a:off x="9041363" y="5158524"/>
            <a:ext cx="978806" cy="770941"/>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Straight Arrow Connector 9">
            <a:extLst>
              <a:ext uri="{FF2B5EF4-FFF2-40B4-BE49-F238E27FC236}">
                <a16:creationId xmlns:a16="http://schemas.microsoft.com/office/drawing/2014/main" id="{02AA5AD0-E9B1-46D3-99ED-80FE03D66171}"/>
              </a:ext>
            </a:extLst>
          </p:cNvPr>
          <p:cNvCxnSpPr>
            <a:stCxn id="6" idx="4"/>
          </p:cNvCxnSpPr>
          <p:nvPr/>
        </p:nvCxnSpPr>
        <p:spPr>
          <a:xfrm flipH="1">
            <a:off x="9563878" y="2775108"/>
            <a:ext cx="875068" cy="24407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860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A3D6-AB26-4470-8CA7-DC13BA281115}"/>
              </a:ext>
            </a:extLst>
          </p:cNvPr>
          <p:cNvSpPr>
            <a:spLocks noGrp="1"/>
          </p:cNvSpPr>
          <p:nvPr>
            <p:ph type="title"/>
          </p:nvPr>
        </p:nvSpPr>
        <p:spPr/>
        <p:txBody>
          <a:bodyPr/>
          <a:lstStyle/>
          <a:p>
            <a:r>
              <a:rPr lang="en-GB" dirty="0"/>
              <a:t>KVM infrastructure </a:t>
            </a:r>
            <a:r>
              <a:rPr lang="en-GB" dirty="0" err="1"/>
              <a:t>howto</a:t>
            </a:r>
            <a:r>
              <a:rPr lang="en-GB" dirty="0"/>
              <a:t>: connecting laptop</a:t>
            </a:r>
            <a:endParaRPr lang="nl-BE" dirty="0"/>
          </a:p>
        </p:txBody>
      </p:sp>
      <p:sp>
        <p:nvSpPr>
          <p:cNvPr id="3" name="Content Placeholder 2">
            <a:extLst>
              <a:ext uri="{FF2B5EF4-FFF2-40B4-BE49-F238E27FC236}">
                <a16:creationId xmlns:a16="http://schemas.microsoft.com/office/drawing/2014/main" id="{926D1E05-331C-4190-B6E5-AB1DFB95D2A9}"/>
              </a:ext>
            </a:extLst>
          </p:cNvPr>
          <p:cNvSpPr>
            <a:spLocks noGrp="1"/>
          </p:cNvSpPr>
          <p:nvPr>
            <p:ph idx="1"/>
          </p:nvPr>
        </p:nvSpPr>
        <p:spPr>
          <a:xfrm>
            <a:off x="838200" y="1825625"/>
            <a:ext cx="6184900" cy="4351338"/>
          </a:xfrm>
        </p:spPr>
        <p:txBody>
          <a:bodyPr>
            <a:normAutofit/>
          </a:bodyPr>
          <a:lstStyle/>
          <a:p>
            <a:r>
              <a:rPr lang="en-GB" dirty="0"/>
              <a:t>Find the white small desk</a:t>
            </a:r>
          </a:p>
          <a:p>
            <a:r>
              <a:rPr lang="en-GB" dirty="0"/>
              <a:t>Connect to patch panel (power &amp; UTP)</a:t>
            </a:r>
          </a:p>
          <a:p>
            <a:r>
              <a:rPr lang="en-GB" dirty="0"/>
              <a:t>Connect HDMI cable to laptop</a:t>
            </a:r>
          </a:p>
          <a:p>
            <a:r>
              <a:rPr lang="en-GB" dirty="0"/>
              <a:t>If remote control from other locations is needed, connect USB cable </a:t>
            </a:r>
          </a:p>
          <a:p>
            <a:r>
              <a:rPr lang="en-GB" dirty="0"/>
              <a:t>Connect </a:t>
            </a:r>
            <a:r>
              <a:rPr lang="en-GB" dirty="0" err="1"/>
              <a:t>dante</a:t>
            </a:r>
            <a:r>
              <a:rPr lang="en-GB" dirty="0"/>
              <a:t> USB for audio to the speakers</a:t>
            </a:r>
          </a:p>
          <a:p>
            <a:r>
              <a:rPr lang="en-GB" dirty="0"/>
              <a:t>Select “external laptop in” on any screen</a:t>
            </a:r>
            <a:endParaRPr lang="nl-BE" dirty="0"/>
          </a:p>
        </p:txBody>
      </p:sp>
    </p:spTree>
    <p:extLst>
      <p:ext uri="{BB962C8B-B14F-4D97-AF65-F5344CB8AC3E}">
        <p14:creationId xmlns:p14="http://schemas.microsoft.com/office/powerpoint/2010/main" val="844971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B5BBEE80-5931-4C22-B2B1-3D81C415DE60}"/>
              </a:ext>
            </a:extLst>
          </p:cNvPr>
          <p:cNvSpPr/>
          <p:nvPr/>
        </p:nvSpPr>
        <p:spPr>
          <a:xfrm>
            <a:off x="94747" y="594267"/>
            <a:ext cx="5517675" cy="1124958"/>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nl-BE" dirty="0"/>
              <a:t>IPEM lab (-2)</a:t>
            </a:r>
          </a:p>
          <a:p>
            <a:r>
              <a:rPr lang="nl-BE" dirty="0"/>
              <a:t>19” mobile rack</a:t>
            </a:r>
            <a:endParaRPr lang="en-BE" dirty="0"/>
          </a:p>
        </p:txBody>
      </p:sp>
      <p:sp>
        <p:nvSpPr>
          <p:cNvPr id="97" name="Rectangle 96">
            <a:extLst>
              <a:ext uri="{FF2B5EF4-FFF2-40B4-BE49-F238E27FC236}">
                <a16:creationId xmlns:a16="http://schemas.microsoft.com/office/drawing/2014/main" id="{56D7E47C-BE83-4AEB-B956-591A541E9D2F}"/>
              </a:ext>
            </a:extLst>
          </p:cNvPr>
          <p:cNvSpPr/>
          <p:nvPr/>
        </p:nvSpPr>
        <p:spPr>
          <a:xfrm>
            <a:off x="5587722" y="599439"/>
            <a:ext cx="6410432" cy="6170535"/>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nl-BE" dirty="0"/>
              <a:t>IPEM lab (-2)</a:t>
            </a:r>
            <a:endParaRPr lang="en-BE" dirty="0"/>
          </a:p>
        </p:txBody>
      </p:sp>
      <p:sp>
        <p:nvSpPr>
          <p:cNvPr id="3" name="Rectangle 2">
            <a:extLst>
              <a:ext uri="{FF2B5EF4-FFF2-40B4-BE49-F238E27FC236}">
                <a16:creationId xmlns:a16="http://schemas.microsoft.com/office/drawing/2014/main" id="{BDEA5696-847E-44A6-963D-D738451AFD9F}"/>
              </a:ext>
            </a:extLst>
          </p:cNvPr>
          <p:cNvSpPr/>
          <p:nvPr/>
        </p:nvSpPr>
        <p:spPr>
          <a:xfrm>
            <a:off x="111642" y="1843188"/>
            <a:ext cx="5171558" cy="49458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r>
              <a:rPr lang="nl-BE" dirty="0"/>
              <a:t>IPEM server room (-1)</a:t>
            </a:r>
            <a:endParaRPr lang="en-BE" dirty="0"/>
          </a:p>
        </p:txBody>
      </p:sp>
      <p:sp>
        <p:nvSpPr>
          <p:cNvPr id="80" name="Rectangle 79">
            <a:extLst>
              <a:ext uri="{FF2B5EF4-FFF2-40B4-BE49-F238E27FC236}">
                <a16:creationId xmlns:a16="http://schemas.microsoft.com/office/drawing/2014/main" id="{DACBA52A-2B8C-46F0-A220-A3BF1BB63B8C}"/>
              </a:ext>
            </a:extLst>
          </p:cNvPr>
          <p:cNvSpPr/>
          <p:nvPr/>
        </p:nvSpPr>
        <p:spPr>
          <a:xfrm>
            <a:off x="9405507" y="741606"/>
            <a:ext cx="2330450" cy="136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ectangle 3">
            <a:extLst>
              <a:ext uri="{FF2B5EF4-FFF2-40B4-BE49-F238E27FC236}">
                <a16:creationId xmlns:a16="http://schemas.microsoft.com/office/drawing/2014/main" id="{8DF16D29-C35C-4EA6-9E88-6887727B0F65}"/>
              </a:ext>
            </a:extLst>
          </p:cNvPr>
          <p:cNvSpPr/>
          <p:nvPr/>
        </p:nvSpPr>
        <p:spPr>
          <a:xfrm>
            <a:off x="2000300" y="680641"/>
            <a:ext cx="2323214" cy="967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u="sng" dirty="0"/>
              <a:t>Audio </a:t>
            </a:r>
            <a:r>
              <a:rPr lang="nl-BE" sz="1200" b="1" u="sng" dirty="0" err="1"/>
              <a:t>Ableton</a:t>
            </a:r>
            <a:r>
              <a:rPr lang="nl-BE" sz="1200" b="1" u="sng" dirty="0"/>
              <a:t> Computer (1)</a:t>
            </a:r>
          </a:p>
          <a:p>
            <a:pPr algn="ctr"/>
            <a:endParaRPr lang="nl-BE" sz="800" b="1" u="sng" dirty="0"/>
          </a:p>
          <a:p>
            <a:pPr algn="ctr"/>
            <a:r>
              <a:rPr lang="nl-BE" sz="1100" b="1" dirty="0">
                <a:solidFill>
                  <a:srgbClr val="FFFF00"/>
                </a:solidFill>
              </a:rPr>
              <a:t>4x USB 3.1 midi/HID</a:t>
            </a:r>
          </a:p>
          <a:p>
            <a:pPr algn="ctr"/>
            <a:endParaRPr lang="en-BE" sz="600" b="1" dirty="0">
              <a:solidFill>
                <a:srgbClr val="FFC000"/>
              </a:solidFill>
            </a:endParaRPr>
          </a:p>
          <a:p>
            <a:pPr algn="ctr"/>
            <a:r>
              <a:rPr lang="nl-BE" sz="1100" dirty="0"/>
              <a:t>Dual screen - 2x HD video DVI</a:t>
            </a:r>
          </a:p>
          <a:p>
            <a:pPr algn="ctr"/>
            <a:r>
              <a:rPr lang="nl-BE" sz="1100" dirty="0"/>
              <a:t>4 x USB 2.0 (</a:t>
            </a:r>
            <a:r>
              <a:rPr lang="nl-BE" sz="1100" dirty="0" err="1"/>
              <a:t>keyb</a:t>
            </a:r>
            <a:r>
              <a:rPr lang="nl-BE" sz="1100" dirty="0"/>
              <a:t>, mouse, storage)</a:t>
            </a:r>
            <a:endParaRPr lang="nl-BE" sz="1200" dirty="0"/>
          </a:p>
        </p:txBody>
      </p:sp>
      <p:pic>
        <p:nvPicPr>
          <p:cNvPr id="1032" name="Picture 8" descr="DELL 210-AFZC TFT monitor">
            <a:extLst>
              <a:ext uri="{FF2B5EF4-FFF2-40B4-BE49-F238E27FC236}">
                <a16:creationId xmlns:a16="http://schemas.microsoft.com/office/drawing/2014/main" id="{E48F0868-2412-470C-97B5-C283F489560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0147833" y="1178442"/>
            <a:ext cx="555744" cy="43559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FE66515B-D48E-4DC4-9542-53E76552630B}"/>
              </a:ext>
            </a:extLst>
          </p:cNvPr>
          <p:cNvSpPr/>
          <p:nvPr/>
        </p:nvSpPr>
        <p:spPr>
          <a:xfrm>
            <a:off x="9469007" y="759955"/>
            <a:ext cx="2184365" cy="507831"/>
          </a:xfrm>
          <a:prstGeom prst="rect">
            <a:avLst/>
          </a:prstGeom>
        </p:spPr>
        <p:txBody>
          <a:bodyPr wrap="square">
            <a:spAutoFit/>
          </a:bodyPr>
          <a:lstStyle/>
          <a:p>
            <a:pPr algn="ctr"/>
            <a:r>
              <a:rPr lang="en-US" sz="900" b="1" i="0" dirty="0">
                <a:effectLst/>
                <a:latin typeface="Roboto"/>
              </a:rPr>
              <a:t>MOBILE DESK 1</a:t>
            </a:r>
          </a:p>
          <a:p>
            <a:pPr algn="ctr"/>
            <a:r>
              <a:rPr lang="en-US" sz="900" b="1" dirty="0">
                <a:latin typeface="Roboto"/>
              </a:rPr>
              <a:t>Switch to either of the 6 inputs</a:t>
            </a:r>
            <a:endParaRPr lang="en-US" sz="900" b="1" i="0" dirty="0">
              <a:effectLst/>
              <a:latin typeface="Roboto"/>
            </a:endParaRPr>
          </a:p>
          <a:p>
            <a:pPr algn="ctr"/>
            <a:endParaRPr lang="en-US" sz="900" dirty="0">
              <a:latin typeface="Roboto"/>
            </a:endParaRPr>
          </a:p>
        </p:txBody>
      </p:sp>
      <p:sp>
        <p:nvSpPr>
          <p:cNvPr id="57" name="Rectangle 56">
            <a:extLst>
              <a:ext uri="{FF2B5EF4-FFF2-40B4-BE49-F238E27FC236}">
                <a16:creationId xmlns:a16="http://schemas.microsoft.com/office/drawing/2014/main" id="{37C4445B-8D33-4A5D-BF80-7F0926E4D8D6}"/>
              </a:ext>
            </a:extLst>
          </p:cNvPr>
          <p:cNvSpPr/>
          <p:nvPr/>
        </p:nvSpPr>
        <p:spPr>
          <a:xfrm>
            <a:off x="199008" y="1887717"/>
            <a:ext cx="2323214" cy="69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u="sng" dirty="0"/>
              <a:t>Audio </a:t>
            </a:r>
            <a:r>
              <a:rPr lang="nl-BE" sz="1200" b="1" u="sng" dirty="0" err="1"/>
              <a:t>Ambisonics</a:t>
            </a:r>
            <a:r>
              <a:rPr lang="nl-BE" sz="1200" b="1" u="sng" dirty="0"/>
              <a:t> Computer (2)</a:t>
            </a:r>
          </a:p>
          <a:p>
            <a:pPr algn="ctr"/>
            <a:r>
              <a:rPr lang="nl-BE" sz="1100" dirty="0"/>
              <a:t>Dual screen - 2x HD video DVI</a:t>
            </a:r>
          </a:p>
          <a:p>
            <a:pPr algn="ctr"/>
            <a:r>
              <a:rPr lang="nl-BE" sz="1100" dirty="0"/>
              <a:t>4 x USB 2.0 (</a:t>
            </a:r>
            <a:r>
              <a:rPr lang="nl-BE" sz="1100" dirty="0" err="1"/>
              <a:t>keyb</a:t>
            </a:r>
            <a:r>
              <a:rPr lang="nl-BE" sz="1100" dirty="0"/>
              <a:t>, mouse, storage)</a:t>
            </a:r>
          </a:p>
        </p:txBody>
      </p:sp>
      <p:sp>
        <p:nvSpPr>
          <p:cNvPr id="58" name="Rectangle 57">
            <a:extLst>
              <a:ext uri="{FF2B5EF4-FFF2-40B4-BE49-F238E27FC236}">
                <a16:creationId xmlns:a16="http://schemas.microsoft.com/office/drawing/2014/main" id="{6520C146-3981-4591-9666-025500AED531}"/>
              </a:ext>
            </a:extLst>
          </p:cNvPr>
          <p:cNvSpPr/>
          <p:nvPr/>
        </p:nvSpPr>
        <p:spPr>
          <a:xfrm>
            <a:off x="207451" y="2679827"/>
            <a:ext cx="2323214" cy="69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u="sng" dirty="0" err="1"/>
              <a:t>Mocap</a:t>
            </a:r>
            <a:r>
              <a:rPr lang="nl-BE" sz="1200" b="1" u="sng" dirty="0"/>
              <a:t> Computer (3)</a:t>
            </a:r>
          </a:p>
          <a:p>
            <a:pPr algn="ctr"/>
            <a:r>
              <a:rPr lang="nl-BE" sz="1100" dirty="0"/>
              <a:t>Dual screen - 2x HD video DVI</a:t>
            </a:r>
          </a:p>
          <a:p>
            <a:pPr algn="ctr"/>
            <a:r>
              <a:rPr lang="nl-BE" sz="1100" dirty="0"/>
              <a:t>4 x USB 2.0 (</a:t>
            </a:r>
            <a:r>
              <a:rPr lang="nl-BE" sz="1100" dirty="0" err="1"/>
              <a:t>keyb</a:t>
            </a:r>
            <a:r>
              <a:rPr lang="nl-BE" sz="1100" dirty="0"/>
              <a:t>, mouse, storage)</a:t>
            </a:r>
          </a:p>
        </p:txBody>
      </p:sp>
      <p:sp>
        <p:nvSpPr>
          <p:cNvPr id="59" name="Rectangle 58">
            <a:extLst>
              <a:ext uri="{FF2B5EF4-FFF2-40B4-BE49-F238E27FC236}">
                <a16:creationId xmlns:a16="http://schemas.microsoft.com/office/drawing/2014/main" id="{21777370-AEC1-4D6A-A689-9335C10ECBE7}"/>
              </a:ext>
            </a:extLst>
          </p:cNvPr>
          <p:cNvSpPr/>
          <p:nvPr/>
        </p:nvSpPr>
        <p:spPr>
          <a:xfrm>
            <a:off x="197000" y="3467823"/>
            <a:ext cx="2323214" cy="69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u="sng" dirty="0"/>
              <a:t>Storage Computer (4)</a:t>
            </a:r>
          </a:p>
          <a:p>
            <a:pPr algn="ctr"/>
            <a:r>
              <a:rPr lang="nl-BE" sz="1100" dirty="0">
                <a:solidFill>
                  <a:srgbClr val="FFFF00"/>
                </a:solidFill>
              </a:rPr>
              <a:t>Single screen </a:t>
            </a:r>
            <a:r>
              <a:rPr lang="nl-BE" sz="1100" dirty="0"/>
              <a:t>- 1x HD video DVI</a:t>
            </a:r>
          </a:p>
          <a:p>
            <a:pPr algn="ctr"/>
            <a:r>
              <a:rPr lang="nl-BE" sz="1100" dirty="0"/>
              <a:t>4 x USB 2.0 (</a:t>
            </a:r>
            <a:r>
              <a:rPr lang="nl-BE" sz="1100" dirty="0" err="1"/>
              <a:t>keyb</a:t>
            </a:r>
            <a:r>
              <a:rPr lang="nl-BE" sz="1100" dirty="0"/>
              <a:t>, mouse, storage)</a:t>
            </a:r>
          </a:p>
        </p:txBody>
      </p:sp>
      <p:sp>
        <p:nvSpPr>
          <p:cNvPr id="60" name="Rectangle 59">
            <a:extLst>
              <a:ext uri="{FF2B5EF4-FFF2-40B4-BE49-F238E27FC236}">
                <a16:creationId xmlns:a16="http://schemas.microsoft.com/office/drawing/2014/main" id="{B265A499-E5D9-4E74-AA93-BD4A754B7342}"/>
              </a:ext>
            </a:extLst>
          </p:cNvPr>
          <p:cNvSpPr/>
          <p:nvPr/>
        </p:nvSpPr>
        <p:spPr>
          <a:xfrm>
            <a:off x="191386" y="5414007"/>
            <a:ext cx="2323214" cy="1253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u="sng" dirty="0"/>
              <a:t>Video Computer (6)</a:t>
            </a:r>
          </a:p>
          <a:p>
            <a:pPr algn="ctr"/>
            <a:r>
              <a:rPr lang="nl-BE" sz="1100" dirty="0"/>
              <a:t>Dual screen - 2x HD video DVI</a:t>
            </a:r>
          </a:p>
          <a:p>
            <a:pPr algn="ctr"/>
            <a:r>
              <a:rPr lang="nl-BE" sz="1100" dirty="0"/>
              <a:t>4 x USB 2.0 (</a:t>
            </a:r>
            <a:r>
              <a:rPr lang="nl-BE" sz="1100" dirty="0" err="1"/>
              <a:t>keyb</a:t>
            </a:r>
            <a:r>
              <a:rPr lang="nl-BE" sz="1100" dirty="0"/>
              <a:t>, mouse, storage)</a:t>
            </a:r>
          </a:p>
          <a:p>
            <a:pPr algn="ctr"/>
            <a:endParaRPr lang="nl-BE" sz="1100" dirty="0"/>
          </a:p>
          <a:p>
            <a:pPr algn="ctr"/>
            <a:endParaRPr lang="nl-BE" sz="1100" dirty="0"/>
          </a:p>
          <a:p>
            <a:pPr algn="ctr"/>
            <a:r>
              <a:rPr lang="en-BE" sz="1100" dirty="0"/>
              <a:t>3</a:t>
            </a:r>
            <a:r>
              <a:rPr lang="nl-BE" sz="1100" dirty="0"/>
              <a:t> X Displayport/HDMI 1.4 out</a:t>
            </a:r>
          </a:p>
          <a:p>
            <a:pPr algn="ctr"/>
            <a:r>
              <a:rPr lang="en-BE" sz="1100" dirty="0"/>
              <a:t>4</a:t>
            </a:r>
            <a:r>
              <a:rPr lang="nl-BE" sz="1100" dirty="0"/>
              <a:t>K resolution</a:t>
            </a:r>
          </a:p>
        </p:txBody>
      </p:sp>
      <p:sp>
        <p:nvSpPr>
          <p:cNvPr id="62" name="Rectangle 61">
            <a:extLst>
              <a:ext uri="{FF2B5EF4-FFF2-40B4-BE49-F238E27FC236}">
                <a16:creationId xmlns:a16="http://schemas.microsoft.com/office/drawing/2014/main" id="{746C05E7-3AD0-443B-A315-592A36B28B2E}"/>
              </a:ext>
            </a:extLst>
          </p:cNvPr>
          <p:cNvSpPr/>
          <p:nvPr/>
        </p:nvSpPr>
        <p:spPr>
          <a:xfrm>
            <a:off x="191386" y="4264515"/>
            <a:ext cx="2323214" cy="1064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u="sng" dirty="0"/>
              <a:t>VR Computer (5)</a:t>
            </a:r>
          </a:p>
          <a:p>
            <a:pPr algn="ctr"/>
            <a:r>
              <a:rPr lang="nl-BE" sz="1100" dirty="0"/>
              <a:t>Dual screen - 2x HD video DVI</a:t>
            </a:r>
          </a:p>
          <a:p>
            <a:pPr algn="ctr"/>
            <a:r>
              <a:rPr lang="nl-BE" sz="1100" dirty="0"/>
              <a:t>4 x USB 2.0 (</a:t>
            </a:r>
            <a:r>
              <a:rPr lang="nl-BE" sz="1100" dirty="0" err="1"/>
              <a:t>keyb</a:t>
            </a:r>
            <a:r>
              <a:rPr lang="nl-BE" sz="1100" dirty="0"/>
              <a:t>, mouse, storage)</a:t>
            </a:r>
          </a:p>
          <a:p>
            <a:pPr algn="ctr"/>
            <a:endParaRPr lang="nl-BE" sz="1100" dirty="0"/>
          </a:p>
          <a:p>
            <a:pPr algn="ctr"/>
            <a:r>
              <a:rPr lang="nl-BE" sz="1100" b="1" dirty="0">
                <a:solidFill>
                  <a:srgbClr val="FFFF00"/>
                </a:solidFill>
              </a:rPr>
              <a:t>Virtual </a:t>
            </a:r>
            <a:r>
              <a:rPr lang="nl-BE" sz="1100" b="1" dirty="0" err="1">
                <a:solidFill>
                  <a:srgbClr val="FFFF00"/>
                </a:solidFill>
              </a:rPr>
              <a:t>Reality</a:t>
            </a:r>
            <a:r>
              <a:rPr lang="nl-BE" sz="1100" b="1" dirty="0">
                <a:solidFill>
                  <a:srgbClr val="FFFF00"/>
                </a:solidFill>
              </a:rPr>
              <a:t>:  2880x1600, 90hz</a:t>
            </a:r>
            <a:endParaRPr lang="nl-BE" sz="1100" dirty="0">
              <a:solidFill>
                <a:srgbClr val="FFFF00"/>
              </a:solidFill>
            </a:endParaRPr>
          </a:p>
          <a:p>
            <a:pPr algn="ctr"/>
            <a:r>
              <a:rPr lang="nl-BE" sz="1100" b="1" dirty="0">
                <a:solidFill>
                  <a:srgbClr val="FFFF00"/>
                </a:solidFill>
              </a:rPr>
              <a:t>Displayport &gt;= 1.2; 1 USB 3.0</a:t>
            </a:r>
          </a:p>
        </p:txBody>
      </p:sp>
      <p:pic>
        <p:nvPicPr>
          <p:cNvPr id="76" name="Picture 8" descr="DELL 210-AFZC TFT monitor">
            <a:extLst>
              <a:ext uri="{FF2B5EF4-FFF2-40B4-BE49-F238E27FC236}">
                <a16:creationId xmlns:a16="http://schemas.microsoft.com/office/drawing/2014/main" id="{F5E508D8-B801-46F0-9514-6568D8D9026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0622751" y="1178442"/>
            <a:ext cx="555744" cy="4355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eyboard mouse">
            <a:extLst>
              <a:ext uri="{FF2B5EF4-FFF2-40B4-BE49-F238E27FC236}">
                <a16:creationId xmlns:a16="http://schemas.microsoft.com/office/drawing/2014/main" id="{1136FCF1-F883-4DE0-86E3-5F8B56164B5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47832" y="1626936"/>
            <a:ext cx="1083887" cy="279326"/>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38B4E62-6304-418A-B417-F952314A0563}"/>
              </a:ext>
            </a:extLst>
          </p:cNvPr>
          <p:cNvSpPr/>
          <p:nvPr/>
        </p:nvSpPr>
        <p:spPr>
          <a:xfrm>
            <a:off x="9405507" y="2225962"/>
            <a:ext cx="2330450" cy="136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79" name="Picture 8" descr="DELL 210-AFZC TFT monitor">
            <a:extLst>
              <a:ext uri="{FF2B5EF4-FFF2-40B4-BE49-F238E27FC236}">
                <a16:creationId xmlns:a16="http://schemas.microsoft.com/office/drawing/2014/main" id="{AEAAF687-156A-4C59-A159-7CD90283CB8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147832" y="2662797"/>
            <a:ext cx="710503" cy="556897"/>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026991A3-7353-452D-B895-E2C76D38A160}"/>
              </a:ext>
            </a:extLst>
          </p:cNvPr>
          <p:cNvSpPr/>
          <p:nvPr/>
        </p:nvSpPr>
        <p:spPr>
          <a:xfrm>
            <a:off x="9469007" y="2244311"/>
            <a:ext cx="2184365" cy="507831"/>
          </a:xfrm>
          <a:prstGeom prst="rect">
            <a:avLst/>
          </a:prstGeom>
        </p:spPr>
        <p:txBody>
          <a:bodyPr wrap="square">
            <a:spAutoFit/>
          </a:bodyPr>
          <a:lstStyle/>
          <a:p>
            <a:pPr algn="ctr"/>
            <a:r>
              <a:rPr lang="en-US" sz="900" b="1" i="0" dirty="0">
                <a:effectLst/>
                <a:latin typeface="Roboto"/>
              </a:rPr>
              <a:t>MOBILE DESK 2</a:t>
            </a:r>
          </a:p>
          <a:p>
            <a:pPr algn="ctr"/>
            <a:r>
              <a:rPr lang="en-US" sz="900" b="1" dirty="0">
                <a:latin typeface="Roboto"/>
              </a:rPr>
              <a:t>Switch to either of the 6 inputs</a:t>
            </a:r>
            <a:endParaRPr lang="en-US" sz="900" b="1" i="0" dirty="0">
              <a:effectLst/>
              <a:latin typeface="Roboto"/>
            </a:endParaRPr>
          </a:p>
          <a:p>
            <a:pPr algn="ctr"/>
            <a:endParaRPr lang="en-US" sz="900" dirty="0">
              <a:latin typeface="Roboto"/>
            </a:endParaRPr>
          </a:p>
        </p:txBody>
      </p:sp>
      <p:pic>
        <p:nvPicPr>
          <p:cNvPr id="82" name="Picture 8" descr="DELL 210-AFZC TFT monitor">
            <a:extLst>
              <a:ext uri="{FF2B5EF4-FFF2-40B4-BE49-F238E27FC236}">
                <a16:creationId xmlns:a16="http://schemas.microsoft.com/office/drawing/2014/main" id="{1FC6BB3F-B0DB-493A-AF9C-2C36D8869AAD}"/>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937710" y="2662797"/>
            <a:ext cx="710503" cy="55689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0" descr="Image result for keyboard mouse">
            <a:extLst>
              <a:ext uri="{FF2B5EF4-FFF2-40B4-BE49-F238E27FC236}">
                <a16:creationId xmlns:a16="http://schemas.microsoft.com/office/drawing/2014/main" id="{52440042-530E-4D5B-9033-810E7FC0A67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47832" y="3111292"/>
            <a:ext cx="1534317" cy="395406"/>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8B9FCC0B-FD13-4C89-AA5D-285608B7DF06}"/>
              </a:ext>
            </a:extLst>
          </p:cNvPr>
          <p:cNvSpPr/>
          <p:nvPr/>
        </p:nvSpPr>
        <p:spPr>
          <a:xfrm>
            <a:off x="9405507" y="3703969"/>
            <a:ext cx="2330450" cy="874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7" name="Picture 8" descr="DELL 210-AFZC TFT monitor">
            <a:extLst>
              <a:ext uri="{FF2B5EF4-FFF2-40B4-BE49-F238E27FC236}">
                <a16:creationId xmlns:a16="http://schemas.microsoft.com/office/drawing/2014/main" id="{606C370C-1C25-4B26-8220-1ED32D6C961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971646" y="3884484"/>
            <a:ext cx="710503" cy="556897"/>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7A09890F-B0A6-4265-9523-B0B0AE7D2BCE}"/>
              </a:ext>
            </a:extLst>
          </p:cNvPr>
          <p:cNvSpPr/>
          <p:nvPr/>
        </p:nvSpPr>
        <p:spPr>
          <a:xfrm>
            <a:off x="9430907" y="3722317"/>
            <a:ext cx="1484083" cy="646331"/>
          </a:xfrm>
          <a:prstGeom prst="rect">
            <a:avLst/>
          </a:prstGeom>
        </p:spPr>
        <p:txBody>
          <a:bodyPr wrap="square">
            <a:spAutoFit/>
          </a:bodyPr>
          <a:lstStyle/>
          <a:p>
            <a:pPr algn="ctr"/>
            <a:r>
              <a:rPr lang="en-US" sz="900" b="1" i="0" dirty="0">
                <a:effectLst/>
                <a:latin typeface="Roboto"/>
              </a:rPr>
              <a:t>Monitor station </a:t>
            </a:r>
          </a:p>
          <a:p>
            <a:pPr algn="ctr"/>
            <a:r>
              <a:rPr lang="en-US" sz="900" b="1" i="0" dirty="0">
                <a:effectLst/>
                <a:latin typeface="Roboto"/>
              </a:rPr>
              <a:t>(single screen)</a:t>
            </a:r>
          </a:p>
          <a:p>
            <a:pPr algn="ctr"/>
            <a:r>
              <a:rPr lang="en-US" sz="900" b="1" dirty="0">
                <a:latin typeface="Roboto"/>
              </a:rPr>
              <a:t>Switch to either screen</a:t>
            </a:r>
            <a:endParaRPr lang="en-US" sz="900" b="1" i="0" dirty="0">
              <a:effectLst/>
              <a:latin typeface="Roboto"/>
            </a:endParaRPr>
          </a:p>
          <a:p>
            <a:pPr algn="ctr"/>
            <a:endParaRPr lang="en-US" sz="900" dirty="0">
              <a:latin typeface="Roboto"/>
            </a:endParaRPr>
          </a:p>
        </p:txBody>
      </p:sp>
      <p:sp>
        <p:nvSpPr>
          <p:cNvPr id="105" name="Rectangle 104">
            <a:extLst>
              <a:ext uri="{FF2B5EF4-FFF2-40B4-BE49-F238E27FC236}">
                <a16:creationId xmlns:a16="http://schemas.microsoft.com/office/drawing/2014/main" id="{D514BB19-78E3-40F9-A8BD-70B835F585A8}"/>
              </a:ext>
            </a:extLst>
          </p:cNvPr>
          <p:cNvSpPr/>
          <p:nvPr/>
        </p:nvSpPr>
        <p:spPr>
          <a:xfrm>
            <a:off x="8594082" y="4768448"/>
            <a:ext cx="3298248" cy="1906278"/>
          </a:xfrm>
          <a:prstGeom prst="rect">
            <a:avLst/>
          </a:prstGeom>
          <a:ln>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nl-BE" dirty="0"/>
              <a:t>IPEM offices (+</a:t>
            </a:r>
            <a:r>
              <a:rPr lang="en-BE" dirty="0"/>
              <a:t>4</a:t>
            </a:r>
            <a:r>
              <a:rPr lang="nl-BE" dirty="0"/>
              <a:t>)</a:t>
            </a:r>
            <a:endParaRPr lang="en-BE" dirty="0"/>
          </a:p>
        </p:txBody>
      </p:sp>
      <p:sp>
        <p:nvSpPr>
          <p:cNvPr id="9" name="Right Brace 8">
            <a:extLst>
              <a:ext uri="{FF2B5EF4-FFF2-40B4-BE49-F238E27FC236}">
                <a16:creationId xmlns:a16="http://schemas.microsoft.com/office/drawing/2014/main" id="{546EC9B3-AF91-42FB-83B0-19D21E7BE89C}"/>
              </a:ext>
            </a:extLst>
          </p:cNvPr>
          <p:cNvSpPr/>
          <p:nvPr/>
        </p:nvSpPr>
        <p:spPr>
          <a:xfrm>
            <a:off x="4324000" y="1272020"/>
            <a:ext cx="103984" cy="358658"/>
          </a:xfrm>
          <a:prstGeom prst="rightBrace">
            <a:avLst>
              <a:gd name="adj1" fmla="val 76920"/>
              <a:gd name="adj2" fmla="val 513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2" name="Rectangle 11">
            <a:extLst>
              <a:ext uri="{FF2B5EF4-FFF2-40B4-BE49-F238E27FC236}">
                <a16:creationId xmlns:a16="http://schemas.microsoft.com/office/drawing/2014/main" id="{EEB0D6C9-0C2A-49FF-9DFD-4807E5B4B8E6}"/>
              </a:ext>
            </a:extLst>
          </p:cNvPr>
          <p:cNvSpPr/>
          <p:nvPr/>
        </p:nvSpPr>
        <p:spPr>
          <a:xfrm>
            <a:off x="4857797" y="1372253"/>
            <a:ext cx="729499" cy="1974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KVM</a:t>
            </a:r>
            <a:r>
              <a:rPr lang="en-BE" sz="1050" dirty="0"/>
              <a:t> </a:t>
            </a:r>
            <a:r>
              <a:rPr lang="en-US" sz="1050" dirty="0"/>
              <a:t>D</a:t>
            </a:r>
            <a:r>
              <a:rPr lang="en-BE" sz="1050" dirty="0"/>
              <a:t>S</a:t>
            </a:r>
          </a:p>
        </p:txBody>
      </p:sp>
      <p:sp>
        <p:nvSpPr>
          <p:cNvPr id="106" name="Right Brace 105">
            <a:extLst>
              <a:ext uri="{FF2B5EF4-FFF2-40B4-BE49-F238E27FC236}">
                <a16:creationId xmlns:a16="http://schemas.microsoft.com/office/drawing/2014/main" id="{D7B70F9F-5639-4DA4-A25F-78FDD0B380E6}"/>
              </a:ext>
            </a:extLst>
          </p:cNvPr>
          <p:cNvSpPr/>
          <p:nvPr/>
        </p:nvSpPr>
        <p:spPr>
          <a:xfrm>
            <a:off x="2515790" y="2140816"/>
            <a:ext cx="103984" cy="358658"/>
          </a:xfrm>
          <a:prstGeom prst="rightBrace">
            <a:avLst>
              <a:gd name="adj1" fmla="val 76920"/>
              <a:gd name="adj2" fmla="val 513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07" name="Rectangle 106">
            <a:extLst>
              <a:ext uri="{FF2B5EF4-FFF2-40B4-BE49-F238E27FC236}">
                <a16:creationId xmlns:a16="http://schemas.microsoft.com/office/drawing/2014/main" id="{FBFC021B-F11C-44A1-8152-2F8AF8FC9B43}"/>
              </a:ext>
            </a:extLst>
          </p:cNvPr>
          <p:cNvSpPr/>
          <p:nvPr/>
        </p:nvSpPr>
        <p:spPr>
          <a:xfrm>
            <a:off x="2657873" y="2227017"/>
            <a:ext cx="770183" cy="1876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KVM</a:t>
            </a:r>
            <a:r>
              <a:rPr lang="en-BE" sz="1050" dirty="0"/>
              <a:t> </a:t>
            </a:r>
            <a:r>
              <a:rPr lang="en-US" sz="1050" dirty="0"/>
              <a:t>D</a:t>
            </a:r>
            <a:r>
              <a:rPr lang="en-BE" sz="1050" dirty="0"/>
              <a:t>S</a:t>
            </a:r>
          </a:p>
        </p:txBody>
      </p:sp>
      <p:sp>
        <p:nvSpPr>
          <p:cNvPr id="108" name="Right Brace 107">
            <a:extLst>
              <a:ext uri="{FF2B5EF4-FFF2-40B4-BE49-F238E27FC236}">
                <a16:creationId xmlns:a16="http://schemas.microsoft.com/office/drawing/2014/main" id="{DD4D8D95-79F6-459A-89D1-D1A60B554E6B}"/>
              </a:ext>
            </a:extLst>
          </p:cNvPr>
          <p:cNvSpPr/>
          <p:nvPr/>
        </p:nvSpPr>
        <p:spPr>
          <a:xfrm>
            <a:off x="2524916" y="2974101"/>
            <a:ext cx="103984" cy="358658"/>
          </a:xfrm>
          <a:prstGeom prst="rightBrace">
            <a:avLst>
              <a:gd name="adj1" fmla="val 76920"/>
              <a:gd name="adj2" fmla="val 513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09" name="Rectangle 108">
            <a:extLst>
              <a:ext uri="{FF2B5EF4-FFF2-40B4-BE49-F238E27FC236}">
                <a16:creationId xmlns:a16="http://schemas.microsoft.com/office/drawing/2014/main" id="{92E0D7AE-33E0-4E0A-B64B-72F1BC6DFFDF}"/>
              </a:ext>
            </a:extLst>
          </p:cNvPr>
          <p:cNvSpPr/>
          <p:nvPr/>
        </p:nvSpPr>
        <p:spPr>
          <a:xfrm>
            <a:off x="2666999" y="3060302"/>
            <a:ext cx="770183" cy="1876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KVM</a:t>
            </a:r>
            <a:r>
              <a:rPr lang="en-BE" sz="1050" dirty="0"/>
              <a:t> </a:t>
            </a:r>
            <a:r>
              <a:rPr lang="en-US" sz="1050" dirty="0"/>
              <a:t>S</a:t>
            </a:r>
            <a:r>
              <a:rPr lang="en-BE" sz="1050" dirty="0"/>
              <a:t>S</a:t>
            </a:r>
          </a:p>
        </p:txBody>
      </p:sp>
      <p:sp>
        <p:nvSpPr>
          <p:cNvPr id="110" name="Right Brace 109">
            <a:extLst>
              <a:ext uri="{FF2B5EF4-FFF2-40B4-BE49-F238E27FC236}">
                <a16:creationId xmlns:a16="http://schemas.microsoft.com/office/drawing/2014/main" id="{C109D3B7-0B72-4571-913F-17D46D97ADAD}"/>
              </a:ext>
            </a:extLst>
          </p:cNvPr>
          <p:cNvSpPr/>
          <p:nvPr/>
        </p:nvSpPr>
        <p:spPr>
          <a:xfrm>
            <a:off x="2502056" y="3759610"/>
            <a:ext cx="103984" cy="358658"/>
          </a:xfrm>
          <a:prstGeom prst="rightBrace">
            <a:avLst>
              <a:gd name="adj1" fmla="val 76920"/>
              <a:gd name="adj2" fmla="val 513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11" name="Rectangle 110">
            <a:extLst>
              <a:ext uri="{FF2B5EF4-FFF2-40B4-BE49-F238E27FC236}">
                <a16:creationId xmlns:a16="http://schemas.microsoft.com/office/drawing/2014/main" id="{7FA7BF68-0B6B-47CE-A3AE-462456ACCA67}"/>
              </a:ext>
            </a:extLst>
          </p:cNvPr>
          <p:cNvSpPr/>
          <p:nvPr/>
        </p:nvSpPr>
        <p:spPr>
          <a:xfrm>
            <a:off x="2644139" y="3845811"/>
            <a:ext cx="770183" cy="1876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KVM</a:t>
            </a:r>
            <a:r>
              <a:rPr lang="en-BE" sz="1050" dirty="0"/>
              <a:t> </a:t>
            </a:r>
            <a:r>
              <a:rPr lang="en-US" sz="1050" dirty="0"/>
              <a:t>S</a:t>
            </a:r>
            <a:r>
              <a:rPr lang="en-BE" sz="1050" dirty="0"/>
              <a:t>S</a:t>
            </a:r>
          </a:p>
        </p:txBody>
      </p:sp>
      <p:sp>
        <p:nvSpPr>
          <p:cNvPr id="112" name="Right Brace 111">
            <a:extLst>
              <a:ext uri="{FF2B5EF4-FFF2-40B4-BE49-F238E27FC236}">
                <a16:creationId xmlns:a16="http://schemas.microsoft.com/office/drawing/2014/main" id="{7AA0DBAB-E1E8-4724-AE5E-B0809158F5A9}"/>
              </a:ext>
            </a:extLst>
          </p:cNvPr>
          <p:cNvSpPr/>
          <p:nvPr/>
        </p:nvSpPr>
        <p:spPr>
          <a:xfrm>
            <a:off x="2524916" y="4415421"/>
            <a:ext cx="103984" cy="358658"/>
          </a:xfrm>
          <a:prstGeom prst="rightBrace">
            <a:avLst>
              <a:gd name="adj1" fmla="val 76920"/>
              <a:gd name="adj2" fmla="val 513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13" name="Rectangle 112">
            <a:extLst>
              <a:ext uri="{FF2B5EF4-FFF2-40B4-BE49-F238E27FC236}">
                <a16:creationId xmlns:a16="http://schemas.microsoft.com/office/drawing/2014/main" id="{3E749328-AC2C-46D1-AA8C-EBDF17023DA6}"/>
              </a:ext>
            </a:extLst>
          </p:cNvPr>
          <p:cNvSpPr/>
          <p:nvPr/>
        </p:nvSpPr>
        <p:spPr>
          <a:xfrm>
            <a:off x="2666999" y="4501622"/>
            <a:ext cx="770183" cy="1876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KVM</a:t>
            </a:r>
            <a:r>
              <a:rPr lang="en-BE" sz="1050" dirty="0"/>
              <a:t> </a:t>
            </a:r>
            <a:r>
              <a:rPr lang="en-US" sz="1050" dirty="0"/>
              <a:t>D</a:t>
            </a:r>
            <a:r>
              <a:rPr lang="en-BE" sz="1050" dirty="0"/>
              <a:t>S</a:t>
            </a:r>
          </a:p>
        </p:txBody>
      </p:sp>
      <p:sp>
        <p:nvSpPr>
          <p:cNvPr id="114" name="Right Brace 113">
            <a:extLst>
              <a:ext uri="{FF2B5EF4-FFF2-40B4-BE49-F238E27FC236}">
                <a16:creationId xmlns:a16="http://schemas.microsoft.com/office/drawing/2014/main" id="{F3848514-990B-4D8E-8138-8735AFD7557B}"/>
              </a:ext>
            </a:extLst>
          </p:cNvPr>
          <p:cNvSpPr/>
          <p:nvPr/>
        </p:nvSpPr>
        <p:spPr>
          <a:xfrm>
            <a:off x="2515790" y="5526017"/>
            <a:ext cx="103984" cy="358658"/>
          </a:xfrm>
          <a:prstGeom prst="rightBrace">
            <a:avLst>
              <a:gd name="adj1" fmla="val 76920"/>
              <a:gd name="adj2" fmla="val 513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15" name="Rectangle 114">
            <a:extLst>
              <a:ext uri="{FF2B5EF4-FFF2-40B4-BE49-F238E27FC236}">
                <a16:creationId xmlns:a16="http://schemas.microsoft.com/office/drawing/2014/main" id="{FEF62EDF-1164-4BB7-B6F9-6828D6734C9D}"/>
              </a:ext>
            </a:extLst>
          </p:cNvPr>
          <p:cNvSpPr/>
          <p:nvPr/>
        </p:nvSpPr>
        <p:spPr>
          <a:xfrm>
            <a:off x="2657873" y="5599518"/>
            <a:ext cx="770183" cy="1876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KVM</a:t>
            </a:r>
            <a:r>
              <a:rPr lang="en-BE" sz="1050" dirty="0"/>
              <a:t> </a:t>
            </a:r>
            <a:r>
              <a:rPr lang="en-US" sz="1050" dirty="0"/>
              <a:t>D</a:t>
            </a:r>
            <a:r>
              <a:rPr lang="en-BE" sz="1050" dirty="0"/>
              <a:t>S</a:t>
            </a:r>
          </a:p>
        </p:txBody>
      </p:sp>
      <p:cxnSp>
        <p:nvCxnSpPr>
          <p:cNvPr id="14" name="Straight Connector 13">
            <a:extLst>
              <a:ext uri="{FF2B5EF4-FFF2-40B4-BE49-F238E27FC236}">
                <a16:creationId xmlns:a16="http://schemas.microsoft.com/office/drawing/2014/main" id="{E9212A8A-76DD-4E43-B5DC-9AEFB819F70F}"/>
              </a:ext>
            </a:extLst>
          </p:cNvPr>
          <p:cNvCxnSpPr>
            <a:cxnSpLocks/>
            <a:endCxn id="121" idx="3"/>
          </p:cNvCxnSpPr>
          <p:nvPr/>
        </p:nvCxnSpPr>
        <p:spPr>
          <a:xfrm flipH="1">
            <a:off x="4986218" y="1492919"/>
            <a:ext cx="1354030" cy="21903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8C3FBFC-CE8A-4243-BD63-9B8D55139110}"/>
              </a:ext>
            </a:extLst>
          </p:cNvPr>
          <p:cNvCxnSpPr>
            <a:cxnSpLocks/>
            <a:stCxn id="107" idx="3"/>
            <a:endCxn id="121" idx="1"/>
          </p:cNvCxnSpPr>
          <p:nvPr/>
        </p:nvCxnSpPr>
        <p:spPr>
          <a:xfrm>
            <a:off x="3428056" y="2320858"/>
            <a:ext cx="887602" cy="13623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E53303D8-E4B8-456A-833E-42DC5D3946B5}"/>
              </a:ext>
            </a:extLst>
          </p:cNvPr>
          <p:cNvCxnSpPr>
            <a:cxnSpLocks/>
            <a:stCxn id="109" idx="3"/>
            <a:endCxn id="121" idx="1"/>
          </p:cNvCxnSpPr>
          <p:nvPr/>
        </p:nvCxnSpPr>
        <p:spPr>
          <a:xfrm>
            <a:off x="3437182" y="3154143"/>
            <a:ext cx="878476" cy="5291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295A5671-EDD9-41F2-B314-F3C03DF42DF0}"/>
              </a:ext>
            </a:extLst>
          </p:cNvPr>
          <p:cNvCxnSpPr>
            <a:cxnSpLocks/>
            <a:stCxn id="111" idx="3"/>
            <a:endCxn id="121" idx="1"/>
          </p:cNvCxnSpPr>
          <p:nvPr/>
        </p:nvCxnSpPr>
        <p:spPr>
          <a:xfrm flipV="1">
            <a:off x="3414322" y="3683246"/>
            <a:ext cx="901336" cy="25640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44BEBD5F-655F-4AC4-B989-B9536130F8F3}"/>
              </a:ext>
            </a:extLst>
          </p:cNvPr>
          <p:cNvCxnSpPr>
            <a:cxnSpLocks/>
            <a:stCxn id="113" idx="3"/>
            <a:endCxn id="121" idx="1"/>
          </p:cNvCxnSpPr>
          <p:nvPr/>
        </p:nvCxnSpPr>
        <p:spPr>
          <a:xfrm flipV="1">
            <a:off x="3437182" y="3683246"/>
            <a:ext cx="878476" cy="912217"/>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21" name="Rectangle 120">
            <a:extLst>
              <a:ext uri="{FF2B5EF4-FFF2-40B4-BE49-F238E27FC236}">
                <a16:creationId xmlns:a16="http://schemas.microsoft.com/office/drawing/2014/main" id="{1D566C19-C02C-4838-8A75-C2AE58E83749}"/>
              </a:ext>
            </a:extLst>
          </p:cNvPr>
          <p:cNvSpPr/>
          <p:nvPr/>
        </p:nvSpPr>
        <p:spPr>
          <a:xfrm>
            <a:off x="4315658" y="3409730"/>
            <a:ext cx="670560" cy="5470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IP switch</a:t>
            </a:r>
            <a:endParaRPr lang="en-BE" sz="1050" dirty="0"/>
          </a:p>
        </p:txBody>
      </p:sp>
      <p:sp>
        <p:nvSpPr>
          <p:cNvPr id="122" name="Rectangle 121">
            <a:extLst>
              <a:ext uri="{FF2B5EF4-FFF2-40B4-BE49-F238E27FC236}">
                <a16:creationId xmlns:a16="http://schemas.microsoft.com/office/drawing/2014/main" id="{82394810-4700-445F-8570-043E1517C8B7}"/>
              </a:ext>
            </a:extLst>
          </p:cNvPr>
          <p:cNvSpPr/>
          <p:nvPr/>
        </p:nvSpPr>
        <p:spPr>
          <a:xfrm>
            <a:off x="3147611" y="2401601"/>
            <a:ext cx="2184365" cy="369332"/>
          </a:xfrm>
          <a:prstGeom prst="rect">
            <a:avLst/>
          </a:prstGeom>
        </p:spPr>
        <p:txBody>
          <a:bodyPr wrap="square">
            <a:spAutoFit/>
          </a:bodyPr>
          <a:lstStyle/>
          <a:p>
            <a:pPr algn="ctr"/>
            <a:r>
              <a:rPr lang="en-US" sz="900" b="1" i="0" dirty="0">
                <a:effectLst/>
                <a:latin typeface="Roboto"/>
              </a:rPr>
              <a:t>CAT6 shielded</a:t>
            </a:r>
          </a:p>
          <a:p>
            <a:pPr algn="ctr"/>
            <a:r>
              <a:rPr lang="en-US" sz="900" b="1" dirty="0">
                <a:latin typeface="Roboto"/>
              </a:rPr>
              <a:t>In </a:t>
            </a:r>
            <a:r>
              <a:rPr lang="en-US" sz="900" b="1" dirty="0" err="1">
                <a:latin typeface="Roboto"/>
              </a:rPr>
              <a:t>zelfde</a:t>
            </a:r>
            <a:r>
              <a:rPr lang="en-US" sz="900" b="1" dirty="0">
                <a:latin typeface="Roboto"/>
              </a:rPr>
              <a:t> rack</a:t>
            </a:r>
            <a:endParaRPr lang="en-US" sz="900" dirty="0">
              <a:latin typeface="Roboto"/>
            </a:endParaRPr>
          </a:p>
        </p:txBody>
      </p:sp>
      <p:sp>
        <p:nvSpPr>
          <p:cNvPr id="123" name="Rectangle 122">
            <a:extLst>
              <a:ext uri="{FF2B5EF4-FFF2-40B4-BE49-F238E27FC236}">
                <a16:creationId xmlns:a16="http://schemas.microsoft.com/office/drawing/2014/main" id="{C9BD0AA6-AD85-45D3-957B-2D03B025BC3C}"/>
              </a:ext>
            </a:extLst>
          </p:cNvPr>
          <p:cNvSpPr/>
          <p:nvPr/>
        </p:nvSpPr>
        <p:spPr>
          <a:xfrm>
            <a:off x="2657874" y="5920111"/>
            <a:ext cx="963930" cy="1902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4K </a:t>
            </a:r>
            <a:r>
              <a:rPr lang="nl-BE" sz="1050" dirty="0" err="1"/>
              <a:t>extender</a:t>
            </a:r>
            <a:endParaRPr lang="en-BE" sz="1050" dirty="0"/>
          </a:p>
        </p:txBody>
      </p:sp>
      <p:sp>
        <p:nvSpPr>
          <p:cNvPr id="124" name="Rectangle 123">
            <a:extLst>
              <a:ext uri="{FF2B5EF4-FFF2-40B4-BE49-F238E27FC236}">
                <a16:creationId xmlns:a16="http://schemas.microsoft.com/office/drawing/2014/main" id="{263B34A2-ABF0-4D75-85EE-AAACAD687158}"/>
              </a:ext>
            </a:extLst>
          </p:cNvPr>
          <p:cNvSpPr/>
          <p:nvPr/>
        </p:nvSpPr>
        <p:spPr>
          <a:xfrm>
            <a:off x="2657874" y="6102764"/>
            <a:ext cx="963930" cy="1902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4K </a:t>
            </a:r>
            <a:r>
              <a:rPr lang="nl-BE" sz="1050" dirty="0" err="1"/>
              <a:t>extender</a:t>
            </a:r>
            <a:endParaRPr lang="en-BE" sz="1050" dirty="0"/>
          </a:p>
        </p:txBody>
      </p:sp>
      <p:sp>
        <p:nvSpPr>
          <p:cNvPr id="125" name="Rectangle 124">
            <a:extLst>
              <a:ext uri="{FF2B5EF4-FFF2-40B4-BE49-F238E27FC236}">
                <a16:creationId xmlns:a16="http://schemas.microsoft.com/office/drawing/2014/main" id="{E5AC54EE-42D5-4C12-8DF6-E338824E8F48}"/>
              </a:ext>
            </a:extLst>
          </p:cNvPr>
          <p:cNvSpPr/>
          <p:nvPr/>
        </p:nvSpPr>
        <p:spPr>
          <a:xfrm>
            <a:off x="2654349" y="6295200"/>
            <a:ext cx="963930" cy="1902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4K </a:t>
            </a:r>
            <a:r>
              <a:rPr lang="nl-BE" sz="1050" dirty="0" err="1"/>
              <a:t>extender</a:t>
            </a:r>
            <a:endParaRPr lang="en-BE" sz="1050" dirty="0"/>
          </a:p>
        </p:txBody>
      </p:sp>
      <p:cxnSp>
        <p:nvCxnSpPr>
          <p:cNvPr id="127" name="Straight Connector 126">
            <a:extLst>
              <a:ext uri="{FF2B5EF4-FFF2-40B4-BE49-F238E27FC236}">
                <a16:creationId xmlns:a16="http://schemas.microsoft.com/office/drawing/2014/main" id="{FF83ECDE-7ACE-4DE1-8880-54AB1FAB1495}"/>
              </a:ext>
            </a:extLst>
          </p:cNvPr>
          <p:cNvCxnSpPr>
            <a:cxnSpLocks/>
            <a:endCxn id="123" idx="1"/>
          </p:cNvCxnSpPr>
          <p:nvPr/>
        </p:nvCxnSpPr>
        <p:spPr>
          <a:xfrm flipV="1">
            <a:off x="2514600" y="6015244"/>
            <a:ext cx="143274" cy="17875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B889808E-BB4C-4425-B2C3-E486285F2478}"/>
              </a:ext>
            </a:extLst>
          </p:cNvPr>
          <p:cNvCxnSpPr>
            <a:cxnSpLocks/>
            <a:endCxn id="124" idx="1"/>
          </p:cNvCxnSpPr>
          <p:nvPr/>
        </p:nvCxnSpPr>
        <p:spPr>
          <a:xfrm flipV="1">
            <a:off x="2521467" y="6197897"/>
            <a:ext cx="136407" cy="300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C8A6342B-84AD-4619-8DFC-7B52510E549A}"/>
              </a:ext>
            </a:extLst>
          </p:cNvPr>
          <p:cNvCxnSpPr>
            <a:cxnSpLocks/>
            <a:endCxn id="125" idx="1"/>
          </p:cNvCxnSpPr>
          <p:nvPr/>
        </p:nvCxnSpPr>
        <p:spPr>
          <a:xfrm>
            <a:off x="2497293" y="6329713"/>
            <a:ext cx="157056" cy="60620"/>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46" name="Rectangle 145">
            <a:extLst>
              <a:ext uri="{FF2B5EF4-FFF2-40B4-BE49-F238E27FC236}">
                <a16:creationId xmlns:a16="http://schemas.microsoft.com/office/drawing/2014/main" id="{547A6F0C-A1F5-4A01-BE8F-DBA7AC227CC1}"/>
              </a:ext>
            </a:extLst>
          </p:cNvPr>
          <p:cNvSpPr/>
          <p:nvPr/>
        </p:nvSpPr>
        <p:spPr>
          <a:xfrm>
            <a:off x="3428057" y="5922911"/>
            <a:ext cx="2184365" cy="715581"/>
          </a:xfrm>
          <a:prstGeom prst="rect">
            <a:avLst/>
          </a:prstGeom>
        </p:spPr>
        <p:txBody>
          <a:bodyPr wrap="square">
            <a:spAutoFit/>
          </a:bodyPr>
          <a:lstStyle/>
          <a:p>
            <a:pPr algn="ctr">
              <a:lnSpc>
                <a:spcPct val="150000"/>
              </a:lnSpc>
            </a:pPr>
            <a:r>
              <a:rPr lang="en-US" sz="900" b="1" dirty="0">
                <a:latin typeface="Roboto"/>
              </a:rPr>
              <a:t>One to One</a:t>
            </a:r>
            <a:endParaRPr lang="en-US" sz="900" b="1" i="0" dirty="0">
              <a:effectLst/>
              <a:latin typeface="Roboto"/>
            </a:endParaRPr>
          </a:p>
          <a:p>
            <a:pPr algn="ctr">
              <a:lnSpc>
                <a:spcPct val="150000"/>
              </a:lnSpc>
            </a:pPr>
            <a:r>
              <a:rPr lang="en-BE" sz="900" b="1" dirty="0">
                <a:latin typeface="Roboto"/>
              </a:rPr>
              <a:t>3</a:t>
            </a:r>
            <a:r>
              <a:rPr lang="en-US" sz="900" b="1" i="0" dirty="0">
                <a:effectLst/>
                <a:latin typeface="Roboto"/>
              </a:rPr>
              <a:t>x CAT6 shielded</a:t>
            </a:r>
          </a:p>
          <a:p>
            <a:pPr algn="ctr">
              <a:lnSpc>
                <a:spcPct val="150000"/>
              </a:lnSpc>
            </a:pPr>
            <a:r>
              <a:rPr lang="en-BE" sz="900" b="1" dirty="0">
                <a:latin typeface="Roboto"/>
              </a:rPr>
              <a:t>3</a:t>
            </a:r>
            <a:r>
              <a:rPr lang="en-US" sz="900" b="1" dirty="0">
                <a:latin typeface="Roboto"/>
              </a:rPr>
              <a:t> x 20m max</a:t>
            </a:r>
            <a:endParaRPr lang="en-US" sz="900" dirty="0">
              <a:latin typeface="Roboto"/>
            </a:endParaRPr>
          </a:p>
        </p:txBody>
      </p:sp>
      <p:cxnSp>
        <p:nvCxnSpPr>
          <p:cNvPr id="141" name="Straight Connector 140">
            <a:extLst>
              <a:ext uri="{FF2B5EF4-FFF2-40B4-BE49-F238E27FC236}">
                <a16:creationId xmlns:a16="http://schemas.microsoft.com/office/drawing/2014/main" id="{AD2D9239-63DC-4F4C-9127-B263000254AE}"/>
              </a:ext>
            </a:extLst>
          </p:cNvPr>
          <p:cNvCxnSpPr>
            <a:cxnSpLocks/>
            <a:stCxn id="123" idx="3"/>
          </p:cNvCxnSpPr>
          <p:nvPr/>
        </p:nvCxnSpPr>
        <p:spPr>
          <a:xfrm flipV="1">
            <a:off x="3621804" y="5984598"/>
            <a:ext cx="2161459" cy="3064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C71BEBE1-D85F-4713-9A77-63DCABB0CA94}"/>
              </a:ext>
            </a:extLst>
          </p:cNvPr>
          <p:cNvCxnSpPr>
            <a:cxnSpLocks/>
            <a:stCxn id="124" idx="3"/>
          </p:cNvCxnSpPr>
          <p:nvPr/>
        </p:nvCxnSpPr>
        <p:spPr>
          <a:xfrm flipV="1">
            <a:off x="3621804" y="6167137"/>
            <a:ext cx="2163779" cy="307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F85D9DB2-E6E4-48BF-A121-62DCA3DC7A91}"/>
              </a:ext>
            </a:extLst>
          </p:cNvPr>
          <p:cNvCxnSpPr>
            <a:cxnSpLocks/>
          </p:cNvCxnSpPr>
          <p:nvPr/>
        </p:nvCxnSpPr>
        <p:spPr>
          <a:xfrm flipV="1">
            <a:off x="3618279" y="6371885"/>
            <a:ext cx="2162560" cy="6250"/>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47" name="Rectangle 146">
            <a:extLst>
              <a:ext uri="{FF2B5EF4-FFF2-40B4-BE49-F238E27FC236}">
                <a16:creationId xmlns:a16="http://schemas.microsoft.com/office/drawing/2014/main" id="{8EF75711-A851-4D08-AC79-922B7A39C0E9}"/>
              </a:ext>
            </a:extLst>
          </p:cNvPr>
          <p:cNvSpPr/>
          <p:nvPr/>
        </p:nvSpPr>
        <p:spPr>
          <a:xfrm>
            <a:off x="5798382" y="5905693"/>
            <a:ext cx="963930" cy="1902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4K receiver</a:t>
            </a:r>
            <a:endParaRPr lang="en-BE" sz="1050" dirty="0"/>
          </a:p>
        </p:txBody>
      </p:sp>
      <p:sp>
        <p:nvSpPr>
          <p:cNvPr id="148" name="Rectangle 147">
            <a:extLst>
              <a:ext uri="{FF2B5EF4-FFF2-40B4-BE49-F238E27FC236}">
                <a16:creationId xmlns:a16="http://schemas.microsoft.com/office/drawing/2014/main" id="{20B59FFD-891C-46BE-BDC4-BBD8A70E6058}"/>
              </a:ext>
            </a:extLst>
          </p:cNvPr>
          <p:cNvSpPr/>
          <p:nvPr/>
        </p:nvSpPr>
        <p:spPr>
          <a:xfrm>
            <a:off x="5798382" y="6088346"/>
            <a:ext cx="963930" cy="1902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4K receiver</a:t>
            </a:r>
            <a:endParaRPr lang="en-BE" sz="1050" dirty="0"/>
          </a:p>
        </p:txBody>
      </p:sp>
      <p:sp>
        <p:nvSpPr>
          <p:cNvPr id="149" name="Rectangle 148">
            <a:extLst>
              <a:ext uri="{FF2B5EF4-FFF2-40B4-BE49-F238E27FC236}">
                <a16:creationId xmlns:a16="http://schemas.microsoft.com/office/drawing/2014/main" id="{B33053AA-7259-469F-A57F-D167309DC217}"/>
              </a:ext>
            </a:extLst>
          </p:cNvPr>
          <p:cNvSpPr/>
          <p:nvPr/>
        </p:nvSpPr>
        <p:spPr>
          <a:xfrm>
            <a:off x="5794857" y="6280782"/>
            <a:ext cx="963930" cy="1902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4K receiver</a:t>
            </a:r>
            <a:endParaRPr lang="en-BE" sz="1050" dirty="0"/>
          </a:p>
        </p:txBody>
      </p:sp>
      <p:sp>
        <p:nvSpPr>
          <p:cNvPr id="1035" name="Rectangle 1034">
            <a:extLst>
              <a:ext uri="{FF2B5EF4-FFF2-40B4-BE49-F238E27FC236}">
                <a16:creationId xmlns:a16="http://schemas.microsoft.com/office/drawing/2014/main" id="{2F9A18CE-07B1-4803-90AD-7E3547A510F9}"/>
              </a:ext>
            </a:extLst>
          </p:cNvPr>
          <p:cNvSpPr/>
          <p:nvPr/>
        </p:nvSpPr>
        <p:spPr>
          <a:xfrm>
            <a:off x="6935841" y="5899317"/>
            <a:ext cx="1213794" cy="200055"/>
          </a:xfrm>
          <a:prstGeom prst="rect">
            <a:avLst/>
          </a:prstGeom>
        </p:spPr>
        <p:txBody>
          <a:bodyPr wrap="none">
            <a:spAutoFit/>
          </a:bodyPr>
          <a:lstStyle/>
          <a:p>
            <a:pPr algn="ctr"/>
            <a:r>
              <a:rPr lang="en-US" sz="700" b="1" dirty="0">
                <a:latin typeface="Roboto"/>
              </a:rPr>
              <a:t>(DP/HDMI in) 4K beamer</a:t>
            </a:r>
          </a:p>
        </p:txBody>
      </p:sp>
      <p:sp>
        <p:nvSpPr>
          <p:cNvPr id="152" name="Rectangle 151">
            <a:extLst>
              <a:ext uri="{FF2B5EF4-FFF2-40B4-BE49-F238E27FC236}">
                <a16:creationId xmlns:a16="http://schemas.microsoft.com/office/drawing/2014/main" id="{E3884FC4-BB51-42C1-AB16-EFAE88CAAA38}"/>
              </a:ext>
            </a:extLst>
          </p:cNvPr>
          <p:cNvSpPr/>
          <p:nvPr/>
        </p:nvSpPr>
        <p:spPr>
          <a:xfrm>
            <a:off x="6938244" y="6078556"/>
            <a:ext cx="1208985" cy="200055"/>
          </a:xfrm>
          <a:prstGeom prst="rect">
            <a:avLst/>
          </a:prstGeom>
        </p:spPr>
        <p:txBody>
          <a:bodyPr wrap="none">
            <a:spAutoFit/>
          </a:bodyPr>
          <a:lstStyle/>
          <a:p>
            <a:pPr algn="ctr"/>
            <a:r>
              <a:rPr lang="en-US" sz="700" b="1" dirty="0">
                <a:latin typeface="Roboto"/>
              </a:rPr>
              <a:t>(DP/HDMI in) 4K beamer</a:t>
            </a:r>
          </a:p>
        </p:txBody>
      </p:sp>
      <p:sp>
        <p:nvSpPr>
          <p:cNvPr id="153" name="Rectangle 152">
            <a:extLst>
              <a:ext uri="{FF2B5EF4-FFF2-40B4-BE49-F238E27FC236}">
                <a16:creationId xmlns:a16="http://schemas.microsoft.com/office/drawing/2014/main" id="{CE369F55-2026-4CBC-BA29-12C4B9D02642}"/>
              </a:ext>
            </a:extLst>
          </p:cNvPr>
          <p:cNvSpPr/>
          <p:nvPr/>
        </p:nvSpPr>
        <p:spPr>
          <a:xfrm>
            <a:off x="6934719" y="6259995"/>
            <a:ext cx="1208985" cy="200055"/>
          </a:xfrm>
          <a:prstGeom prst="rect">
            <a:avLst/>
          </a:prstGeom>
        </p:spPr>
        <p:txBody>
          <a:bodyPr wrap="none">
            <a:spAutoFit/>
          </a:bodyPr>
          <a:lstStyle/>
          <a:p>
            <a:pPr algn="ctr"/>
            <a:r>
              <a:rPr lang="en-US" sz="700" b="1" dirty="0">
                <a:latin typeface="Roboto"/>
              </a:rPr>
              <a:t>(DP/HDMI in) 4K beamer</a:t>
            </a:r>
          </a:p>
        </p:txBody>
      </p:sp>
      <p:cxnSp>
        <p:nvCxnSpPr>
          <p:cNvPr id="159" name="Straight Connector 158">
            <a:extLst>
              <a:ext uri="{FF2B5EF4-FFF2-40B4-BE49-F238E27FC236}">
                <a16:creationId xmlns:a16="http://schemas.microsoft.com/office/drawing/2014/main" id="{2FDE0329-3452-41D6-8CFD-B784B5DA5B4C}"/>
              </a:ext>
            </a:extLst>
          </p:cNvPr>
          <p:cNvCxnSpPr>
            <a:cxnSpLocks/>
          </p:cNvCxnSpPr>
          <p:nvPr/>
        </p:nvCxnSpPr>
        <p:spPr>
          <a:xfrm>
            <a:off x="6758787" y="6361636"/>
            <a:ext cx="248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315777F-594D-478A-8432-6F5B1F315AC6}"/>
              </a:ext>
            </a:extLst>
          </p:cNvPr>
          <p:cNvCxnSpPr>
            <a:cxnSpLocks/>
          </p:cNvCxnSpPr>
          <p:nvPr/>
        </p:nvCxnSpPr>
        <p:spPr>
          <a:xfrm>
            <a:off x="6758787" y="6183946"/>
            <a:ext cx="248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3CF11C2-9243-4500-B4E3-9CDD7A46EF01}"/>
              </a:ext>
            </a:extLst>
          </p:cNvPr>
          <p:cNvCxnSpPr>
            <a:cxnSpLocks/>
          </p:cNvCxnSpPr>
          <p:nvPr/>
        </p:nvCxnSpPr>
        <p:spPr>
          <a:xfrm>
            <a:off x="6758787" y="5999344"/>
            <a:ext cx="248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C890F62E-7965-44BD-8EEB-A780DF88EF0C}"/>
              </a:ext>
            </a:extLst>
          </p:cNvPr>
          <p:cNvSpPr/>
          <p:nvPr/>
        </p:nvSpPr>
        <p:spPr>
          <a:xfrm>
            <a:off x="9405507" y="5202882"/>
            <a:ext cx="2330450" cy="136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00" name="Picture 8" descr="DELL 210-AFZC TFT monitor">
            <a:extLst>
              <a:ext uri="{FF2B5EF4-FFF2-40B4-BE49-F238E27FC236}">
                <a16:creationId xmlns:a16="http://schemas.microsoft.com/office/drawing/2014/main" id="{711AAC14-439B-428F-8A11-A49A24440B2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147832" y="5639717"/>
            <a:ext cx="710503" cy="556897"/>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CCCD138D-91C4-4863-9EEB-19EBA77D9BCF}"/>
              </a:ext>
            </a:extLst>
          </p:cNvPr>
          <p:cNvSpPr/>
          <p:nvPr/>
        </p:nvSpPr>
        <p:spPr>
          <a:xfrm>
            <a:off x="9469007" y="5221231"/>
            <a:ext cx="2184365" cy="507831"/>
          </a:xfrm>
          <a:prstGeom prst="rect">
            <a:avLst/>
          </a:prstGeom>
        </p:spPr>
        <p:txBody>
          <a:bodyPr wrap="square">
            <a:spAutoFit/>
          </a:bodyPr>
          <a:lstStyle/>
          <a:p>
            <a:pPr algn="ctr"/>
            <a:r>
              <a:rPr lang="en-US" sz="900" b="1" i="0" dirty="0">
                <a:solidFill>
                  <a:srgbClr val="FFC000"/>
                </a:solidFill>
                <a:effectLst/>
                <a:latin typeface="Roboto"/>
              </a:rPr>
              <a:t>Optional FIXED DESK </a:t>
            </a:r>
          </a:p>
          <a:p>
            <a:pPr algn="ctr"/>
            <a:r>
              <a:rPr lang="en-US" sz="900" b="1" dirty="0">
                <a:latin typeface="Roboto"/>
              </a:rPr>
              <a:t>Switch to either of the 6 inputs</a:t>
            </a:r>
            <a:endParaRPr lang="en-US" sz="900" b="1" i="0" dirty="0">
              <a:effectLst/>
              <a:latin typeface="Roboto"/>
            </a:endParaRPr>
          </a:p>
          <a:p>
            <a:pPr algn="ctr"/>
            <a:endParaRPr lang="en-US" sz="900" dirty="0">
              <a:latin typeface="Roboto"/>
            </a:endParaRPr>
          </a:p>
        </p:txBody>
      </p:sp>
      <p:pic>
        <p:nvPicPr>
          <p:cNvPr id="103" name="Picture 8" descr="DELL 210-AFZC TFT monitor">
            <a:extLst>
              <a:ext uri="{FF2B5EF4-FFF2-40B4-BE49-F238E27FC236}">
                <a16:creationId xmlns:a16="http://schemas.microsoft.com/office/drawing/2014/main" id="{508349FD-E807-45BB-BCD3-9DA3D9470A1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937710" y="5639717"/>
            <a:ext cx="710503" cy="55689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 descr="Image result for keyboard mouse">
            <a:extLst>
              <a:ext uri="{FF2B5EF4-FFF2-40B4-BE49-F238E27FC236}">
                <a16:creationId xmlns:a16="http://schemas.microsoft.com/office/drawing/2014/main" id="{5C0C3958-9AE7-4B77-9628-DF3AA7C4373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47832" y="6088212"/>
            <a:ext cx="1534317" cy="395406"/>
          </a:xfrm>
          <a:prstGeom prst="rect">
            <a:avLst/>
          </a:prstGeom>
          <a:noFill/>
          <a:extLst>
            <a:ext uri="{909E8E84-426E-40DD-AFC4-6F175D3DCCD1}">
              <a14:hiddenFill xmlns:a14="http://schemas.microsoft.com/office/drawing/2010/main">
                <a:solidFill>
                  <a:srgbClr val="FFFFFF"/>
                </a:solidFill>
              </a14:hiddenFill>
            </a:ext>
          </a:extLst>
        </p:spPr>
      </p:pic>
      <p:cxnSp>
        <p:nvCxnSpPr>
          <p:cNvPr id="172" name="Straight Connector 171">
            <a:extLst>
              <a:ext uri="{FF2B5EF4-FFF2-40B4-BE49-F238E27FC236}">
                <a16:creationId xmlns:a16="http://schemas.microsoft.com/office/drawing/2014/main" id="{F28D90D4-D395-4D33-958A-7598597C257C}"/>
              </a:ext>
            </a:extLst>
          </p:cNvPr>
          <p:cNvCxnSpPr>
            <a:cxnSpLocks/>
            <a:stCxn id="9" idx="1"/>
            <a:endCxn id="12" idx="1"/>
          </p:cNvCxnSpPr>
          <p:nvPr/>
        </p:nvCxnSpPr>
        <p:spPr>
          <a:xfrm>
            <a:off x="4427984" y="1456108"/>
            <a:ext cx="429813" cy="148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11D88B60-9CCF-476F-AEBD-B21282FE84C1}"/>
              </a:ext>
            </a:extLst>
          </p:cNvPr>
          <p:cNvCxnSpPr>
            <a:cxnSpLocks/>
            <a:stCxn id="4" idx="3"/>
          </p:cNvCxnSpPr>
          <p:nvPr/>
        </p:nvCxnSpPr>
        <p:spPr>
          <a:xfrm flipV="1">
            <a:off x="4323514" y="1153191"/>
            <a:ext cx="2653067" cy="11098"/>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00" name="Rectangle 199">
            <a:extLst>
              <a:ext uri="{FF2B5EF4-FFF2-40B4-BE49-F238E27FC236}">
                <a16:creationId xmlns:a16="http://schemas.microsoft.com/office/drawing/2014/main" id="{61C3178F-D37C-4802-B8D5-B9C163A37521}"/>
              </a:ext>
            </a:extLst>
          </p:cNvPr>
          <p:cNvSpPr/>
          <p:nvPr/>
        </p:nvSpPr>
        <p:spPr>
          <a:xfrm>
            <a:off x="9351920" y="1454753"/>
            <a:ext cx="716537" cy="1607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KVM</a:t>
            </a:r>
            <a:r>
              <a:rPr lang="en-BE" sz="1050" dirty="0"/>
              <a:t> </a:t>
            </a:r>
            <a:r>
              <a:rPr lang="en-US" sz="1050" dirty="0"/>
              <a:t>D</a:t>
            </a:r>
            <a:r>
              <a:rPr lang="en-BE" sz="1050" dirty="0"/>
              <a:t>S</a:t>
            </a:r>
          </a:p>
        </p:txBody>
      </p:sp>
      <p:sp>
        <p:nvSpPr>
          <p:cNvPr id="201" name="Rectangle 200">
            <a:extLst>
              <a:ext uri="{FF2B5EF4-FFF2-40B4-BE49-F238E27FC236}">
                <a16:creationId xmlns:a16="http://schemas.microsoft.com/office/drawing/2014/main" id="{52E6CEDE-2191-41AF-92B4-E4CD44714518}"/>
              </a:ext>
            </a:extLst>
          </p:cNvPr>
          <p:cNvSpPr/>
          <p:nvPr/>
        </p:nvSpPr>
        <p:spPr>
          <a:xfrm>
            <a:off x="9357954" y="3020454"/>
            <a:ext cx="710503" cy="2122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KVM</a:t>
            </a:r>
            <a:r>
              <a:rPr lang="en-BE" sz="1050" dirty="0"/>
              <a:t> </a:t>
            </a:r>
            <a:r>
              <a:rPr lang="en-US" sz="1050" dirty="0"/>
              <a:t>D</a:t>
            </a:r>
            <a:r>
              <a:rPr lang="en-BE" sz="1050" dirty="0"/>
              <a:t>S</a:t>
            </a:r>
          </a:p>
        </p:txBody>
      </p:sp>
      <p:sp>
        <p:nvSpPr>
          <p:cNvPr id="202" name="Rectangle 201">
            <a:extLst>
              <a:ext uri="{FF2B5EF4-FFF2-40B4-BE49-F238E27FC236}">
                <a16:creationId xmlns:a16="http://schemas.microsoft.com/office/drawing/2014/main" id="{DD3B0BDE-73E7-45BA-8576-6C71FC1B763F}"/>
              </a:ext>
            </a:extLst>
          </p:cNvPr>
          <p:cNvSpPr/>
          <p:nvPr/>
        </p:nvSpPr>
        <p:spPr>
          <a:xfrm>
            <a:off x="9451237" y="4256837"/>
            <a:ext cx="617220" cy="1816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KVM</a:t>
            </a:r>
            <a:r>
              <a:rPr lang="en-BE" sz="1050" dirty="0"/>
              <a:t> </a:t>
            </a:r>
            <a:r>
              <a:rPr lang="en-US" sz="1050" dirty="0"/>
              <a:t>S</a:t>
            </a:r>
            <a:r>
              <a:rPr lang="en-BE" sz="1050" dirty="0"/>
              <a:t>S</a:t>
            </a:r>
          </a:p>
        </p:txBody>
      </p:sp>
      <p:sp>
        <p:nvSpPr>
          <p:cNvPr id="203" name="Rectangle 202">
            <a:extLst>
              <a:ext uri="{FF2B5EF4-FFF2-40B4-BE49-F238E27FC236}">
                <a16:creationId xmlns:a16="http://schemas.microsoft.com/office/drawing/2014/main" id="{E94C6910-73D9-4ABF-A327-232BD8826D55}"/>
              </a:ext>
            </a:extLst>
          </p:cNvPr>
          <p:cNvSpPr/>
          <p:nvPr/>
        </p:nvSpPr>
        <p:spPr>
          <a:xfrm>
            <a:off x="9430907" y="5966004"/>
            <a:ext cx="645380" cy="1974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KVM</a:t>
            </a:r>
            <a:r>
              <a:rPr lang="en-BE" sz="1050" dirty="0"/>
              <a:t> </a:t>
            </a:r>
            <a:r>
              <a:rPr lang="en-US" sz="1050" dirty="0"/>
              <a:t>D</a:t>
            </a:r>
            <a:r>
              <a:rPr lang="en-BE" sz="1050" dirty="0"/>
              <a:t>S</a:t>
            </a:r>
          </a:p>
        </p:txBody>
      </p:sp>
      <p:cxnSp>
        <p:nvCxnSpPr>
          <p:cNvPr id="204" name="Straight Connector 203">
            <a:extLst>
              <a:ext uri="{FF2B5EF4-FFF2-40B4-BE49-F238E27FC236}">
                <a16:creationId xmlns:a16="http://schemas.microsoft.com/office/drawing/2014/main" id="{A7F1B226-0EE0-426D-803A-44C5981C7BD3}"/>
              </a:ext>
            </a:extLst>
          </p:cNvPr>
          <p:cNvCxnSpPr>
            <a:cxnSpLocks/>
            <a:stCxn id="121" idx="3"/>
            <a:endCxn id="233" idx="1"/>
          </p:cNvCxnSpPr>
          <p:nvPr/>
        </p:nvCxnSpPr>
        <p:spPr>
          <a:xfrm flipV="1">
            <a:off x="4986218" y="1523661"/>
            <a:ext cx="3623376" cy="215958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4788F8BF-59B0-41D6-9A02-F782A7099C6C}"/>
              </a:ext>
            </a:extLst>
          </p:cNvPr>
          <p:cNvCxnSpPr>
            <a:cxnSpLocks/>
            <a:endCxn id="238" idx="1"/>
          </p:cNvCxnSpPr>
          <p:nvPr/>
        </p:nvCxnSpPr>
        <p:spPr>
          <a:xfrm flipV="1">
            <a:off x="5011618" y="1904300"/>
            <a:ext cx="3597976" cy="177592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3B4AA931-48E9-46CD-99F3-A519B3377853}"/>
              </a:ext>
            </a:extLst>
          </p:cNvPr>
          <p:cNvCxnSpPr>
            <a:cxnSpLocks/>
          </p:cNvCxnSpPr>
          <p:nvPr/>
        </p:nvCxnSpPr>
        <p:spPr>
          <a:xfrm>
            <a:off x="5011618" y="3710496"/>
            <a:ext cx="2948389" cy="1136432"/>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21" name="Rectangle 220">
            <a:extLst>
              <a:ext uri="{FF2B5EF4-FFF2-40B4-BE49-F238E27FC236}">
                <a16:creationId xmlns:a16="http://schemas.microsoft.com/office/drawing/2014/main" id="{10CE8D82-3CD9-4BCF-865F-D693FFF3BE49}"/>
              </a:ext>
            </a:extLst>
          </p:cNvPr>
          <p:cNvSpPr/>
          <p:nvPr/>
        </p:nvSpPr>
        <p:spPr>
          <a:xfrm>
            <a:off x="7960007" y="4846928"/>
            <a:ext cx="1268150" cy="843429"/>
          </a:xfrm>
          <a:prstGeom prst="rect">
            <a:avLst/>
          </a:prstGeom>
          <a:solidFill>
            <a:srgbClr val="FF0000">
              <a:alpha val="69804"/>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err="1"/>
              <a:t>Internal</a:t>
            </a:r>
            <a:r>
              <a:rPr lang="nl-BE" sz="1050" dirty="0"/>
              <a:t> IP </a:t>
            </a:r>
            <a:r>
              <a:rPr lang="nl-BE" sz="1050" dirty="0" err="1"/>
              <a:t>infrastructure</a:t>
            </a:r>
            <a:endParaRPr lang="nl-BE" sz="1050" dirty="0"/>
          </a:p>
          <a:p>
            <a:pPr algn="ctr"/>
            <a:r>
              <a:rPr lang="nl-BE" sz="1050" dirty="0"/>
              <a:t>Via Fiber &amp; bestaande switches</a:t>
            </a:r>
            <a:endParaRPr lang="en-BE" sz="1050" dirty="0"/>
          </a:p>
        </p:txBody>
      </p:sp>
      <p:cxnSp>
        <p:nvCxnSpPr>
          <p:cNvPr id="223" name="Straight Connector 222">
            <a:extLst>
              <a:ext uri="{FF2B5EF4-FFF2-40B4-BE49-F238E27FC236}">
                <a16:creationId xmlns:a16="http://schemas.microsoft.com/office/drawing/2014/main" id="{C74F8D70-AB3C-4291-868E-5D43FD1F5088}"/>
              </a:ext>
            </a:extLst>
          </p:cNvPr>
          <p:cNvCxnSpPr>
            <a:cxnSpLocks/>
            <a:stCxn id="221" idx="3"/>
            <a:endCxn id="203" idx="1"/>
          </p:cNvCxnSpPr>
          <p:nvPr/>
        </p:nvCxnSpPr>
        <p:spPr>
          <a:xfrm>
            <a:off x="9228157" y="5268643"/>
            <a:ext cx="202750" cy="796107"/>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26" name="Rectangle 225">
            <a:extLst>
              <a:ext uri="{FF2B5EF4-FFF2-40B4-BE49-F238E27FC236}">
                <a16:creationId xmlns:a16="http://schemas.microsoft.com/office/drawing/2014/main" id="{F7D4051A-F7F6-4AD6-890F-23CDDF50CB2D}"/>
              </a:ext>
            </a:extLst>
          </p:cNvPr>
          <p:cNvSpPr/>
          <p:nvPr/>
        </p:nvSpPr>
        <p:spPr>
          <a:xfrm rot="1256850">
            <a:off x="5939187" y="4279964"/>
            <a:ext cx="2184365" cy="230832"/>
          </a:xfrm>
          <a:prstGeom prst="rect">
            <a:avLst/>
          </a:prstGeom>
        </p:spPr>
        <p:txBody>
          <a:bodyPr wrap="square">
            <a:spAutoFit/>
          </a:bodyPr>
          <a:lstStyle/>
          <a:p>
            <a:pPr algn="ctr"/>
            <a:r>
              <a:rPr lang="en-US" sz="900" b="1" i="0" dirty="0">
                <a:effectLst/>
                <a:latin typeface="Roboto"/>
              </a:rPr>
              <a:t>(Optional) CAT6 shielded</a:t>
            </a:r>
          </a:p>
        </p:txBody>
      </p:sp>
      <p:sp>
        <p:nvSpPr>
          <p:cNvPr id="233" name="Rectangle 232">
            <a:extLst>
              <a:ext uri="{FF2B5EF4-FFF2-40B4-BE49-F238E27FC236}">
                <a16:creationId xmlns:a16="http://schemas.microsoft.com/office/drawing/2014/main" id="{B437D731-C006-4550-9433-86F431239745}"/>
              </a:ext>
            </a:extLst>
          </p:cNvPr>
          <p:cNvSpPr/>
          <p:nvPr/>
        </p:nvSpPr>
        <p:spPr>
          <a:xfrm>
            <a:off x="8609594" y="1363503"/>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Wall/Floor plug</a:t>
            </a:r>
            <a:endParaRPr lang="en-BE" sz="900" dirty="0"/>
          </a:p>
        </p:txBody>
      </p:sp>
      <p:sp>
        <p:nvSpPr>
          <p:cNvPr id="238" name="Rectangle 237">
            <a:extLst>
              <a:ext uri="{FF2B5EF4-FFF2-40B4-BE49-F238E27FC236}">
                <a16:creationId xmlns:a16="http://schemas.microsoft.com/office/drawing/2014/main" id="{C98D66E2-BAF8-4C44-8915-48CD9E166DEF}"/>
              </a:ext>
            </a:extLst>
          </p:cNvPr>
          <p:cNvSpPr/>
          <p:nvPr/>
        </p:nvSpPr>
        <p:spPr>
          <a:xfrm>
            <a:off x="8609594" y="1744142"/>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Wall/Floor plug</a:t>
            </a:r>
            <a:endParaRPr lang="en-BE" sz="900" dirty="0"/>
          </a:p>
        </p:txBody>
      </p:sp>
      <p:sp>
        <p:nvSpPr>
          <p:cNvPr id="239" name="Rectangle 238">
            <a:extLst>
              <a:ext uri="{FF2B5EF4-FFF2-40B4-BE49-F238E27FC236}">
                <a16:creationId xmlns:a16="http://schemas.microsoft.com/office/drawing/2014/main" id="{95A44622-026C-401F-8CC4-3E296289293A}"/>
              </a:ext>
            </a:extLst>
          </p:cNvPr>
          <p:cNvSpPr/>
          <p:nvPr/>
        </p:nvSpPr>
        <p:spPr>
          <a:xfrm>
            <a:off x="8609594" y="2117871"/>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Wall/Floor plug</a:t>
            </a:r>
            <a:endParaRPr lang="en-BE" sz="900" dirty="0"/>
          </a:p>
        </p:txBody>
      </p:sp>
      <p:sp>
        <p:nvSpPr>
          <p:cNvPr id="240" name="Rectangle 239">
            <a:extLst>
              <a:ext uri="{FF2B5EF4-FFF2-40B4-BE49-F238E27FC236}">
                <a16:creationId xmlns:a16="http://schemas.microsoft.com/office/drawing/2014/main" id="{7E06BE01-5B31-4B73-9F31-7F5D53D9D803}"/>
              </a:ext>
            </a:extLst>
          </p:cNvPr>
          <p:cNvSpPr/>
          <p:nvPr/>
        </p:nvSpPr>
        <p:spPr>
          <a:xfrm>
            <a:off x="8605945" y="2491619"/>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Wall/Floor plug</a:t>
            </a:r>
            <a:endParaRPr lang="en-BE" sz="900" dirty="0"/>
          </a:p>
        </p:txBody>
      </p:sp>
      <p:sp>
        <p:nvSpPr>
          <p:cNvPr id="241" name="Rectangle 240">
            <a:extLst>
              <a:ext uri="{FF2B5EF4-FFF2-40B4-BE49-F238E27FC236}">
                <a16:creationId xmlns:a16="http://schemas.microsoft.com/office/drawing/2014/main" id="{93A65481-A25A-4A67-9F4B-7DF7A123C378}"/>
              </a:ext>
            </a:extLst>
          </p:cNvPr>
          <p:cNvSpPr/>
          <p:nvPr/>
        </p:nvSpPr>
        <p:spPr>
          <a:xfrm>
            <a:off x="8605945" y="2872526"/>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Wall/Floor plug</a:t>
            </a:r>
            <a:endParaRPr lang="en-BE" sz="900" dirty="0"/>
          </a:p>
        </p:txBody>
      </p:sp>
      <p:sp>
        <p:nvSpPr>
          <p:cNvPr id="242" name="Rectangle 241">
            <a:extLst>
              <a:ext uri="{FF2B5EF4-FFF2-40B4-BE49-F238E27FC236}">
                <a16:creationId xmlns:a16="http://schemas.microsoft.com/office/drawing/2014/main" id="{A5BBF9FB-CF35-41BB-AEEB-F4F4434BA570}"/>
              </a:ext>
            </a:extLst>
          </p:cNvPr>
          <p:cNvSpPr/>
          <p:nvPr/>
        </p:nvSpPr>
        <p:spPr>
          <a:xfrm>
            <a:off x="8609594" y="3253433"/>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Wall/Floor plug</a:t>
            </a:r>
            <a:endParaRPr lang="en-BE" sz="900" dirty="0"/>
          </a:p>
        </p:txBody>
      </p:sp>
      <p:sp>
        <p:nvSpPr>
          <p:cNvPr id="243" name="Rectangle 242">
            <a:extLst>
              <a:ext uri="{FF2B5EF4-FFF2-40B4-BE49-F238E27FC236}">
                <a16:creationId xmlns:a16="http://schemas.microsoft.com/office/drawing/2014/main" id="{F0D28C7B-3CF3-4E38-8630-412A3ACACBF8}"/>
              </a:ext>
            </a:extLst>
          </p:cNvPr>
          <p:cNvSpPr/>
          <p:nvPr/>
        </p:nvSpPr>
        <p:spPr>
          <a:xfrm>
            <a:off x="8602274" y="3641326"/>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Wall/Floor plug</a:t>
            </a:r>
            <a:endParaRPr lang="en-BE" sz="900" dirty="0"/>
          </a:p>
        </p:txBody>
      </p:sp>
      <p:sp>
        <p:nvSpPr>
          <p:cNvPr id="244" name="Rectangle 243">
            <a:extLst>
              <a:ext uri="{FF2B5EF4-FFF2-40B4-BE49-F238E27FC236}">
                <a16:creationId xmlns:a16="http://schemas.microsoft.com/office/drawing/2014/main" id="{F0DC7C5F-A726-4DEF-8C7E-ECE6BF800CC6}"/>
              </a:ext>
            </a:extLst>
          </p:cNvPr>
          <p:cNvSpPr/>
          <p:nvPr/>
        </p:nvSpPr>
        <p:spPr>
          <a:xfrm>
            <a:off x="8602274" y="4010169"/>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Wall/Floor plug</a:t>
            </a:r>
            <a:endParaRPr lang="en-BE" sz="900" dirty="0"/>
          </a:p>
        </p:txBody>
      </p:sp>
      <p:sp>
        <p:nvSpPr>
          <p:cNvPr id="245" name="Rectangle 244">
            <a:extLst>
              <a:ext uri="{FF2B5EF4-FFF2-40B4-BE49-F238E27FC236}">
                <a16:creationId xmlns:a16="http://schemas.microsoft.com/office/drawing/2014/main" id="{186855FD-59DE-447D-A9E6-FA47429D3EF9}"/>
              </a:ext>
            </a:extLst>
          </p:cNvPr>
          <p:cNvSpPr/>
          <p:nvPr/>
        </p:nvSpPr>
        <p:spPr>
          <a:xfrm>
            <a:off x="8602274" y="4376528"/>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Wall/Floor plug</a:t>
            </a:r>
            <a:endParaRPr lang="en-BE" sz="900" dirty="0"/>
          </a:p>
        </p:txBody>
      </p:sp>
      <p:cxnSp>
        <p:nvCxnSpPr>
          <p:cNvPr id="247" name="Straight Connector 246">
            <a:extLst>
              <a:ext uri="{FF2B5EF4-FFF2-40B4-BE49-F238E27FC236}">
                <a16:creationId xmlns:a16="http://schemas.microsoft.com/office/drawing/2014/main" id="{A615152A-8AE4-4072-B217-585E365D7E15}"/>
              </a:ext>
            </a:extLst>
          </p:cNvPr>
          <p:cNvCxnSpPr>
            <a:cxnSpLocks/>
            <a:endCxn id="239" idx="1"/>
          </p:cNvCxnSpPr>
          <p:nvPr/>
        </p:nvCxnSpPr>
        <p:spPr>
          <a:xfrm flipV="1">
            <a:off x="5001389" y="2278029"/>
            <a:ext cx="3608205" cy="142860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9" name="Straight Connector 248">
            <a:extLst>
              <a:ext uri="{FF2B5EF4-FFF2-40B4-BE49-F238E27FC236}">
                <a16:creationId xmlns:a16="http://schemas.microsoft.com/office/drawing/2014/main" id="{6D787ED4-8731-4293-A964-63A42FFBF171}"/>
              </a:ext>
            </a:extLst>
          </p:cNvPr>
          <p:cNvCxnSpPr>
            <a:cxnSpLocks/>
            <a:stCxn id="121" idx="3"/>
            <a:endCxn id="240" idx="1"/>
          </p:cNvCxnSpPr>
          <p:nvPr/>
        </p:nvCxnSpPr>
        <p:spPr>
          <a:xfrm flipV="1">
            <a:off x="4986218" y="2651777"/>
            <a:ext cx="3619727" cy="103146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1" name="Straight Connector 250">
            <a:extLst>
              <a:ext uri="{FF2B5EF4-FFF2-40B4-BE49-F238E27FC236}">
                <a16:creationId xmlns:a16="http://schemas.microsoft.com/office/drawing/2014/main" id="{988C3CAF-44CB-4AA8-AE73-1869215EF22D}"/>
              </a:ext>
            </a:extLst>
          </p:cNvPr>
          <p:cNvCxnSpPr>
            <a:cxnSpLocks/>
            <a:stCxn id="121" idx="3"/>
            <a:endCxn id="241" idx="1"/>
          </p:cNvCxnSpPr>
          <p:nvPr/>
        </p:nvCxnSpPr>
        <p:spPr>
          <a:xfrm flipV="1">
            <a:off x="4986218" y="3032684"/>
            <a:ext cx="3619727" cy="65056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3" name="Straight Connector 252">
            <a:extLst>
              <a:ext uri="{FF2B5EF4-FFF2-40B4-BE49-F238E27FC236}">
                <a16:creationId xmlns:a16="http://schemas.microsoft.com/office/drawing/2014/main" id="{5CB00446-895D-40D1-8D79-67FBD9776338}"/>
              </a:ext>
            </a:extLst>
          </p:cNvPr>
          <p:cNvCxnSpPr>
            <a:cxnSpLocks/>
            <a:stCxn id="121" idx="3"/>
            <a:endCxn id="242" idx="1"/>
          </p:cNvCxnSpPr>
          <p:nvPr/>
        </p:nvCxnSpPr>
        <p:spPr>
          <a:xfrm flipV="1">
            <a:off x="4986218" y="3413591"/>
            <a:ext cx="3623376" cy="2696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5" name="Straight Connector 254">
            <a:extLst>
              <a:ext uri="{FF2B5EF4-FFF2-40B4-BE49-F238E27FC236}">
                <a16:creationId xmlns:a16="http://schemas.microsoft.com/office/drawing/2014/main" id="{8E4A09ED-9355-4BB9-80FC-91994BEBBEF5}"/>
              </a:ext>
            </a:extLst>
          </p:cNvPr>
          <p:cNvCxnSpPr>
            <a:cxnSpLocks/>
            <a:endCxn id="243" idx="1"/>
          </p:cNvCxnSpPr>
          <p:nvPr/>
        </p:nvCxnSpPr>
        <p:spPr>
          <a:xfrm>
            <a:off x="5001389" y="3672902"/>
            <a:ext cx="3600885" cy="12858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5194D645-8FE7-482A-8232-23BE9D1CEE07}"/>
              </a:ext>
            </a:extLst>
          </p:cNvPr>
          <p:cNvCxnSpPr>
            <a:cxnSpLocks/>
            <a:endCxn id="244" idx="1"/>
          </p:cNvCxnSpPr>
          <p:nvPr/>
        </p:nvCxnSpPr>
        <p:spPr>
          <a:xfrm>
            <a:off x="5011618" y="3646485"/>
            <a:ext cx="3590656" cy="52384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35D91782-94A3-47CF-B269-1A14DF9A2396}"/>
              </a:ext>
            </a:extLst>
          </p:cNvPr>
          <p:cNvCxnSpPr>
            <a:cxnSpLocks/>
            <a:endCxn id="245" idx="1"/>
          </p:cNvCxnSpPr>
          <p:nvPr/>
        </p:nvCxnSpPr>
        <p:spPr>
          <a:xfrm>
            <a:off x="5007555" y="3688405"/>
            <a:ext cx="3594719" cy="848281"/>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69" name="Rectangle 268">
            <a:extLst>
              <a:ext uri="{FF2B5EF4-FFF2-40B4-BE49-F238E27FC236}">
                <a16:creationId xmlns:a16="http://schemas.microsoft.com/office/drawing/2014/main" id="{022F0C62-520A-4FF0-B17D-2542ED2A727D}"/>
              </a:ext>
            </a:extLst>
          </p:cNvPr>
          <p:cNvSpPr/>
          <p:nvPr/>
        </p:nvSpPr>
        <p:spPr>
          <a:xfrm>
            <a:off x="8609594" y="973862"/>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Wall/Floor plug</a:t>
            </a:r>
            <a:endParaRPr lang="en-BE" sz="900" dirty="0"/>
          </a:p>
        </p:txBody>
      </p:sp>
      <p:cxnSp>
        <p:nvCxnSpPr>
          <p:cNvPr id="270" name="Straight Connector 269">
            <a:extLst>
              <a:ext uri="{FF2B5EF4-FFF2-40B4-BE49-F238E27FC236}">
                <a16:creationId xmlns:a16="http://schemas.microsoft.com/office/drawing/2014/main" id="{A1B4962B-6DDF-4D28-82C9-1C2797626D8C}"/>
              </a:ext>
            </a:extLst>
          </p:cNvPr>
          <p:cNvCxnSpPr>
            <a:cxnSpLocks/>
            <a:endCxn id="269" idx="1"/>
          </p:cNvCxnSpPr>
          <p:nvPr/>
        </p:nvCxnSpPr>
        <p:spPr>
          <a:xfrm flipV="1">
            <a:off x="5004298" y="1134020"/>
            <a:ext cx="3605296" cy="2536838"/>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80" name="Rectangle 179">
            <a:extLst>
              <a:ext uri="{FF2B5EF4-FFF2-40B4-BE49-F238E27FC236}">
                <a16:creationId xmlns:a16="http://schemas.microsoft.com/office/drawing/2014/main" id="{BDC58812-AE3D-4B26-88A7-D0121EDF8EAF}"/>
              </a:ext>
            </a:extLst>
          </p:cNvPr>
          <p:cNvSpPr/>
          <p:nvPr/>
        </p:nvSpPr>
        <p:spPr>
          <a:xfrm>
            <a:off x="7213250" y="719316"/>
            <a:ext cx="1123950" cy="20415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Kinect V2</a:t>
            </a:r>
            <a:endParaRPr lang="en-BE" sz="1050" dirty="0"/>
          </a:p>
        </p:txBody>
      </p:sp>
      <p:sp>
        <p:nvSpPr>
          <p:cNvPr id="181" name="Rectangle 180">
            <a:extLst>
              <a:ext uri="{FF2B5EF4-FFF2-40B4-BE49-F238E27FC236}">
                <a16:creationId xmlns:a16="http://schemas.microsoft.com/office/drawing/2014/main" id="{E8AA3630-0EE0-4DF9-BCD0-B3CBCEF92B05}"/>
              </a:ext>
            </a:extLst>
          </p:cNvPr>
          <p:cNvSpPr/>
          <p:nvPr/>
        </p:nvSpPr>
        <p:spPr>
          <a:xfrm>
            <a:off x="7213249" y="956646"/>
            <a:ext cx="1123951" cy="20415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err="1"/>
              <a:t>Arduino</a:t>
            </a:r>
            <a:r>
              <a:rPr lang="nl-BE" sz="1050" dirty="0"/>
              <a:t> / </a:t>
            </a:r>
            <a:r>
              <a:rPr lang="nl-BE" sz="1050" dirty="0" err="1"/>
              <a:t>Teensy</a:t>
            </a:r>
            <a:endParaRPr lang="en-BE" sz="1050" dirty="0"/>
          </a:p>
        </p:txBody>
      </p:sp>
      <p:sp>
        <p:nvSpPr>
          <p:cNvPr id="182" name="Rectangle 181">
            <a:extLst>
              <a:ext uri="{FF2B5EF4-FFF2-40B4-BE49-F238E27FC236}">
                <a16:creationId xmlns:a16="http://schemas.microsoft.com/office/drawing/2014/main" id="{53B19045-E01B-4879-B769-08C6B5D01A75}"/>
              </a:ext>
            </a:extLst>
          </p:cNvPr>
          <p:cNvSpPr/>
          <p:nvPr/>
        </p:nvSpPr>
        <p:spPr>
          <a:xfrm>
            <a:off x="7213248" y="1193481"/>
            <a:ext cx="1123951" cy="20415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Soundcards</a:t>
            </a:r>
            <a:endParaRPr lang="en-BE" sz="1050" dirty="0"/>
          </a:p>
        </p:txBody>
      </p:sp>
      <p:sp>
        <p:nvSpPr>
          <p:cNvPr id="183" name="Rectangle 182">
            <a:extLst>
              <a:ext uri="{FF2B5EF4-FFF2-40B4-BE49-F238E27FC236}">
                <a16:creationId xmlns:a16="http://schemas.microsoft.com/office/drawing/2014/main" id="{5A8B59DF-CCA9-429D-9CE5-CE07F4B11FF0}"/>
              </a:ext>
            </a:extLst>
          </p:cNvPr>
          <p:cNvSpPr/>
          <p:nvPr/>
        </p:nvSpPr>
        <p:spPr>
          <a:xfrm>
            <a:off x="7213248" y="1434221"/>
            <a:ext cx="1123951" cy="20415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Webcams</a:t>
            </a:r>
            <a:endParaRPr lang="en-BE" sz="1050" dirty="0"/>
          </a:p>
        </p:txBody>
      </p:sp>
      <p:cxnSp>
        <p:nvCxnSpPr>
          <p:cNvPr id="184" name="Straight Connector 183">
            <a:extLst>
              <a:ext uri="{FF2B5EF4-FFF2-40B4-BE49-F238E27FC236}">
                <a16:creationId xmlns:a16="http://schemas.microsoft.com/office/drawing/2014/main" id="{280F52FD-8A13-42FD-9F37-7D84447B3677}"/>
              </a:ext>
            </a:extLst>
          </p:cNvPr>
          <p:cNvCxnSpPr>
            <a:cxnSpLocks/>
            <a:endCxn id="180" idx="1"/>
          </p:cNvCxnSpPr>
          <p:nvPr/>
        </p:nvCxnSpPr>
        <p:spPr>
          <a:xfrm flipV="1">
            <a:off x="6997700" y="821394"/>
            <a:ext cx="215550" cy="3317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DA595569-DF74-472C-9645-7B06F3331CD8}"/>
              </a:ext>
            </a:extLst>
          </p:cNvPr>
          <p:cNvCxnSpPr>
            <a:cxnSpLocks/>
            <a:endCxn id="181" idx="1"/>
          </p:cNvCxnSpPr>
          <p:nvPr/>
        </p:nvCxnSpPr>
        <p:spPr>
          <a:xfrm flipV="1">
            <a:off x="6997700" y="1058724"/>
            <a:ext cx="215549" cy="9446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AEE0ED62-B824-42E8-8D32-4B6F94208719}"/>
              </a:ext>
            </a:extLst>
          </p:cNvPr>
          <p:cNvCxnSpPr>
            <a:cxnSpLocks/>
            <a:endCxn id="182" idx="1"/>
          </p:cNvCxnSpPr>
          <p:nvPr/>
        </p:nvCxnSpPr>
        <p:spPr>
          <a:xfrm>
            <a:off x="6997700" y="1153190"/>
            <a:ext cx="215548" cy="14236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11613241-E67A-4EB2-A2F3-FC38E87FE9F9}"/>
              </a:ext>
            </a:extLst>
          </p:cNvPr>
          <p:cNvCxnSpPr>
            <a:cxnSpLocks/>
            <a:endCxn id="183" idx="1"/>
          </p:cNvCxnSpPr>
          <p:nvPr/>
        </p:nvCxnSpPr>
        <p:spPr>
          <a:xfrm>
            <a:off x="6997700" y="1153190"/>
            <a:ext cx="215548" cy="38310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3" name="Straight Connector 272">
            <a:extLst>
              <a:ext uri="{FF2B5EF4-FFF2-40B4-BE49-F238E27FC236}">
                <a16:creationId xmlns:a16="http://schemas.microsoft.com/office/drawing/2014/main" id="{07D3D582-C468-4E2B-A4F8-36E088DF2381}"/>
              </a:ext>
            </a:extLst>
          </p:cNvPr>
          <p:cNvCxnSpPr>
            <a:cxnSpLocks/>
            <a:stCxn id="233" idx="3"/>
            <a:endCxn id="200" idx="1"/>
          </p:cNvCxnSpPr>
          <p:nvPr/>
        </p:nvCxnSpPr>
        <p:spPr>
          <a:xfrm>
            <a:off x="9155694" y="1523661"/>
            <a:ext cx="196226" cy="1145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6" name="Straight Connector 275">
            <a:extLst>
              <a:ext uri="{FF2B5EF4-FFF2-40B4-BE49-F238E27FC236}">
                <a16:creationId xmlns:a16="http://schemas.microsoft.com/office/drawing/2014/main" id="{4919E707-3C63-4D29-B1C7-F8A51A7CC75F}"/>
              </a:ext>
            </a:extLst>
          </p:cNvPr>
          <p:cNvCxnSpPr>
            <a:cxnSpLocks/>
            <a:stCxn id="241" idx="3"/>
            <a:endCxn id="201" idx="1"/>
          </p:cNvCxnSpPr>
          <p:nvPr/>
        </p:nvCxnSpPr>
        <p:spPr>
          <a:xfrm>
            <a:off x="9152045" y="3032684"/>
            <a:ext cx="205909" cy="9388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744ED0B5-7E27-4B9E-8329-56DF6611041C}"/>
              </a:ext>
            </a:extLst>
          </p:cNvPr>
          <p:cNvCxnSpPr>
            <a:cxnSpLocks/>
            <a:stCxn id="244" idx="3"/>
            <a:endCxn id="202" idx="1"/>
          </p:cNvCxnSpPr>
          <p:nvPr/>
        </p:nvCxnSpPr>
        <p:spPr>
          <a:xfrm>
            <a:off x="9148374" y="4170327"/>
            <a:ext cx="302863" cy="177348"/>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13" name="Rectangle 212">
            <a:extLst>
              <a:ext uri="{FF2B5EF4-FFF2-40B4-BE49-F238E27FC236}">
                <a16:creationId xmlns:a16="http://schemas.microsoft.com/office/drawing/2014/main" id="{C132B118-70BE-4061-89A5-38CF3174F829}"/>
              </a:ext>
            </a:extLst>
          </p:cNvPr>
          <p:cNvSpPr/>
          <p:nvPr/>
        </p:nvSpPr>
        <p:spPr>
          <a:xfrm>
            <a:off x="6374184" y="3114965"/>
            <a:ext cx="1348699" cy="369332"/>
          </a:xfrm>
          <a:prstGeom prst="rect">
            <a:avLst/>
          </a:prstGeom>
          <a:solidFill>
            <a:srgbClr val="F8F8F8">
              <a:alpha val="83137"/>
            </a:srgbClr>
          </a:solidFill>
        </p:spPr>
        <p:txBody>
          <a:bodyPr wrap="square">
            <a:spAutoFit/>
          </a:bodyPr>
          <a:lstStyle/>
          <a:p>
            <a:pPr algn="ctr"/>
            <a:r>
              <a:rPr lang="en-US" sz="900" b="1" i="0" dirty="0">
                <a:effectLst/>
                <a:latin typeface="Roboto"/>
              </a:rPr>
              <a:t>10 x CAT6 shielded </a:t>
            </a:r>
          </a:p>
          <a:p>
            <a:pPr algn="ctr"/>
            <a:r>
              <a:rPr lang="en-US" sz="900" b="1" dirty="0">
                <a:latin typeface="Roboto"/>
              </a:rPr>
              <a:t>40m max</a:t>
            </a:r>
            <a:endParaRPr lang="en-US" sz="900" dirty="0">
              <a:latin typeface="Roboto"/>
            </a:endParaRPr>
          </a:p>
        </p:txBody>
      </p:sp>
      <p:cxnSp>
        <p:nvCxnSpPr>
          <p:cNvPr id="120" name="Straight Connector 119">
            <a:extLst>
              <a:ext uri="{FF2B5EF4-FFF2-40B4-BE49-F238E27FC236}">
                <a16:creationId xmlns:a16="http://schemas.microsoft.com/office/drawing/2014/main" id="{1A03AE22-D830-428C-BB11-7784C414B4DE}"/>
              </a:ext>
            </a:extLst>
          </p:cNvPr>
          <p:cNvCxnSpPr>
            <a:cxnSpLocks/>
            <a:stCxn id="115" idx="3"/>
            <a:endCxn id="121" idx="1"/>
          </p:cNvCxnSpPr>
          <p:nvPr/>
        </p:nvCxnSpPr>
        <p:spPr>
          <a:xfrm flipV="1">
            <a:off x="3428056" y="3683246"/>
            <a:ext cx="887602" cy="2010113"/>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37F4F9D1-D1FA-4B29-9C4A-B03BAA0CDC6F}"/>
              </a:ext>
            </a:extLst>
          </p:cNvPr>
          <p:cNvSpPr txBox="1"/>
          <p:nvPr/>
        </p:nvSpPr>
        <p:spPr>
          <a:xfrm>
            <a:off x="0" y="12693"/>
            <a:ext cx="12192000" cy="584775"/>
          </a:xfrm>
          <a:prstGeom prst="rect">
            <a:avLst/>
          </a:prstGeom>
          <a:noFill/>
        </p:spPr>
        <p:txBody>
          <a:bodyPr wrap="square" rtlCol="0">
            <a:spAutoFit/>
          </a:bodyPr>
          <a:lstStyle/>
          <a:p>
            <a:pPr algn="ctr"/>
            <a:r>
              <a:rPr lang="nl-BE" sz="3200" dirty="0"/>
              <a:t>KVM </a:t>
            </a:r>
            <a:r>
              <a:rPr lang="nl-BE" sz="3200" dirty="0" err="1"/>
              <a:t>infrastructure</a:t>
            </a:r>
            <a:r>
              <a:rPr lang="nl-BE" sz="3200" dirty="0"/>
              <a:t> </a:t>
            </a:r>
            <a:r>
              <a:rPr lang="nl-BE" sz="3200" dirty="0" err="1"/>
              <a:t>schematic</a:t>
            </a:r>
            <a:endParaRPr lang="en-BE" sz="3200" dirty="0"/>
          </a:p>
        </p:txBody>
      </p:sp>
      <p:cxnSp>
        <p:nvCxnSpPr>
          <p:cNvPr id="151" name="Straight Connector 150">
            <a:extLst>
              <a:ext uri="{FF2B5EF4-FFF2-40B4-BE49-F238E27FC236}">
                <a16:creationId xmlns:a16="http://schemas.microsoft.com/office/drawing/2014/main" id="{7F01B56B-0B76-47ED-85BE-34CAB3393C7C}"/>
              </a:ext>
            </a:extLst>
          </p:cNvPr>
          <p:cNvCxnSpPr>
            <a:cxnSpLocks/>
            <a:endCxn id="12" idx="3"/>
          </p:cNvCxnSpPr>
          <p:nvPr/>
        </p:nvCxnSpPr>
        <p:spPr>
          <a:xfrm flipH="1" flipV="1">
            <a:off x="5587296" y="1470963"/>
            <a:ext cx="767452" cy="970"/>
          </a:xfrm>
          <a:prstGeom prst="line">
            <a:avLst/>
          </a:prstGeom>
          <a:ln w="6350">
            <a:prstDash val="solid"/>
          </a:ln>
        </p:spPr>
        <p:style>
          <a:lnRef idx="1">
            <a:schemeClr val="dk1"/>
          </a:lnRef>
          <a:fillRef idx="0">
            <a:schemeClr val="dk1"/>
          </a:fillRef>
          <a:effectRef idx="0">
            <a:schemeClr val="dk1"/>
          </a:effectRef>
          <a:fontRef idx="minor">
            <a:schemeClr val="tx1"/>
          </a:fontRef>
        </p:style>
      </p:cxnSp>
      <p:pic>
        <p:nvPicPr>
          <p:cNvPr id="126" name="Picture 8" descr="DELL 210-AFZC TFT monitor">
            <a:extLst>
              <a:ext uri="{FF2B5EF4-FFF2-40B4-BE49-F238E27FC236}">
                <a16:creationId xmlns:a16="http://schemas.microsoft.com/office/drawing/2014/main" id="{16577102-206B-4859-B51E-C477DCAD1C34}"/>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1127414" y="1178442"/>
            <a:ext cx="555744" cy="435596"/>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0" descr="Image result for keyboard mouse">
            <a:extLst>
              <a:ext uri="{FF2B5EF4-FFF2-40B4-BE49-F238E27FC236}">
                <a16:creationId xmlns:a16="http://schemas.microsoft.com/office/drawing/2014/main" id="{5CBF59BB-3D4B-4BBC-BB0C-1583072BB25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652495" y="1850456"/>
            <a:ext cx="1083887" cy="279326"/>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a:extLst>
              <a:ext uri="{FF2B5EF4-FFF2-40B4-BE49-F238E27FC236}">
                <a16:creationId xmlns:a16="http://schemas.microsoft.com/office/drawing/2014/main" id="{72E694A9-3B6E-4BAB-BBB0-49866D1CB25E}"/>
              </a:ext>
            </a:extLst>
          </p:cNvPr>
          <p:cNvSpPr/>
          <p:nvPr/>
        </p:nvSpPr>
        <p:spPr>
          <a:xfrm>
            <a:off x="9363252" y="1759618"/>
            <a:ext cx="716537" cy="1607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1050" dirty="0"/>
              <a:t>KVM</a:t>
            </a:r>
            <a:r>
              <a:rPr lang="en-BE" sz="1050" dirty="0"/>
              <a:t> SS</a:t>
            </a:r>
          </a:p>
        </p:txBody>
      </p:sp>
    </p:spTree>
    <p:extLst>
      <p:ext uri="{BB962C8B-B14F-4D97-AF65-F5344CB8AC3E}">
        <p14:creationId xmlns:p14="http://schemas.microsoft.com/office/powerpoint/2010/main" val="1877944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4" descr="Gerelateerde afbeelding">
            <a:extLst>
              <a:ext uri="{FF2B5EF4-FFF2-40B4-BE49-F238E27FC236}">
                <a16:creationId xmlns:a16="http://schemas.microsoft.com/office/drawing/2014/main" id="{A4F02C48-373E-481E-8B76-8A001E82B4E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8900" y="7269"/>
            <a:ext cx="12103100" cy="6850731"/>
          </a:xfrm>
          <a:prstGeom prst="rect">
            <a:avLst/>
          </a:prstGeom>
          <a:noFill/>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0A275E5-BE07-4342-BCA7-FDDFB5255F00}"/>
              </a:ext>
            </a:extLst>
          </p:cNvPr>
          <p:cNvSpPr>
            <a:spLocks noGrp="1"/>
          </p:cNvSpPr>
          <p:nvPr>
            <p:ph type="title"/>
          </p:nvPr>
        </p:nvSpPr>
        <p:spPr>
          <a:xfrm>
            <a:off x="709448" y="1913950"/>
            <a:ext cx="4204137" cy="1342754"/>
          </a:xfrm>
        </p:spPr>
        <p:txBody>
          <a:bodyPr>
            <a:normAutofit/>
          </a:bodyPr>
          <a:lstStyle/>
          <a:p>
            <a:pPr algn="ctr"/>
            <a:r>
              <a:rPr lang="en-GB" sz="3600" dirty="0"/>
              <a:t>PART 3.3: DANTE Audio over IP</a:t>
            </a:r>
            <a:endParaRPr lang="nl-BE" sz="3600" dirty="0"/>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ED32751-6FE4-4A54-8949-F8BDE56CB46C}"/>
              </a:ext>
            </a:extLst>
          </p:cNvPr>
          <p:cNvSpPr>
            <a:spLocks noGrp="1"/>
          </p:cNvSpPr>
          <p:nvPr>
            <p:ph idx="1"/>
          </p:nvPr>
        </p:nvSpPr>
        <p:spPr>
          <a:xfrm>
            <a:off x="525516" y="3696973"/>
            <a:ext cx="4593021" cy="2619839"/>
          </a:xfrm>
        </p:spPr>
        <p:txBody>
          <a:bodyPr anchor="ctr">
            <a:normAutofit/>
          </a:bodyPr>
          <a:lstStyle/>
          <a:p>
            <a:r>
              <a:rPr lang="en-GB" sz="1800" b="1" dirty="0"/>
              <a:t>What is DANTE?</a:t>
            </a:r>
          </a:p>
          <a:p>
            <a:r>
              <a:rPr lang="en-GB" sz="1800" b="1" dirty="0"/>
              <a:t>Why DANTE?</a:t>
            </a:r>
          </a:p>
          <a:p>
            <a:r>
              <a:rPr lang="en-GB" sz="1800" b="1" dirty="0"/>
              <a:t>Using DANTE</a:t>
            </a:r>
          </a:p>
          <a:p>
            <a:r>
              <a:rPr lang="en-GB" sz="1800" b="1" dirty="0"/>
              <a:t>Running Dante Controller</a:t>
            </a:r>
          </a:p>
          <a:p>
            <a:r>
              <a:rPr lang="en-GB" sz="1800" b="1" dirty="0"/>
              <a:t>Running Dante Virtual Soundcard</a:t>
            </a:r>
          </a:p>
          <a:p>
            <a:r>
              <a:rPr lang="en-GB" sz="1800" b="1" dirty="0"/>
              <a:t>Device naming in the lab</a:t>
            </a:r>
          </a:p>
          <a:p>
            <a:r>
              <a:rPr lang="en-GB" sz="1800" b="1" dirty="0"/>
              <a:t>The power of DANTE: </a:t>
            </a:r>
            <a:r>
              <a:rPr lang="en-GB" sz="1800" b="1" dirty="0" err="1"/>
              <a:t>presets</a:t>
            </a:r>
            <a:endParaRPr lang="en-GB" sz="1800" b="1" dirty="0"/>
          </a:p>
          <a:p>
            <a:endParaRPr lang="nl-BE" sz="1800" b="1" dirty="0"/>
          </a:p>
        </p:txBody>
      </p:sp>
    </p:spTree>
    <p:extLst>
      <p:ext uri="{BB962C8B-B14F-4D97-AF65-F5344CB8AC3E}">
        <p14:creationId xmlns:p14="http://schemas.microsoft.com/office/powerpoint/2010/main" val="294489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nl-BE" dirty="0"/>
              <a:t>“</a:t>
            </a:r>
            <a:r>
              <a:rPr lang="en-US" dirty="0"/>
              <a:t>Dante is a hardware and software solution that transports precisely timed digital audio between devices using standard IP networking”</a:t>
            </a:r>
          </a:p>
          <a:p>
            <a:pPr lvl="1"/>
            <a:r>
              <a:rPr lang="nl-BE" dirty="0"/>
              <a:t>Dante = </a:t>
            </a:r>
            <a:r>
              <a:rPr lang="nl-BE" dirty="0" err="1"/>
              <a:t>multichannel</a:t>
            </a:r>
            <a:r>
              <a:rPr lang="nl-BE" dirty="0"/>
              <a:t> audio </a:t>
            </a:r>
            <a:r>
              <a:rPr lang="nl-BE" b="1" dirty="0"/>
              <a:t>protocol</a:t>
            </a:r>
            <a:r>
              <a:rPr lang="nl-BE" dirty="0"/>
              <a:t> over ethernet</a:t>
            </a:r>
          </a:p>
          <a:p>
            <a:pPr lvl="1"/>
            <a:r>
              <a:rPr lang="nl-BE" dirty="0"/>
              <a:t>Dante is </a:t>
            </a:r>
            <a:r>
              <a:rPr lang="nl-BE" dirty="0" err="1"/>
              <a:t>not</a:t>
            </a:r>
            <a:r>
              <a:rPr lang="nl-BE" dirty="0"/>
              <a:t> “a </a:t>
            </a:r>
            <a:r>
              <a:rPr lang="nl-BE" dirty="0" err="1"/>
              <a:t>device</a:t>
            </a:r>
            <a:r>
              <a:rPr lang="nl-BE" dirty="0"/>
              <a:t>”!  </a:t>
            </a:r>
            <a:r>
              <a:rPr lang="nl-BE" i="1" dirty="0" err="1"/>
              <a:t>Its</a:t>
            </a:r>
            <a:r>
              <a:rPr lang="nl-BE" i="1" dirty="0"/>
              <a:t> a way to </a:t>
            </a:r>
            <a:r>
              <a:rPr lang="nl-BE" i="1" dirty="0" err="1"/>
              <a:t>bring</a:t>
            </a:r>
            <a:r>
              <a:rPr lang="nl-BE" i="1" dirty="0"/>
              <a:t> audio </a:t>
            </a:r>
            <a:r>
              <a:rPr lang="nl-BE" i="1" dirty="0" err="1"/>
              <a:t>from</a:t>
            </a:r>
            <a:r>
              <a:rPr lang="nl-BE" i="1" dirty="0"/>
              <a:t> device A to B as </a:t>
            </a:r>
            <a:r>
              <a:rPr lang="nl-BE" i="1" dirty="0" err="1"/>
              <a:t>fast</a:t>
            </a:r>
            <a:r>
              <a:rPr lang="nl-BE" i="1" dirty="0"/>
              <a:t> &amp; </a:t>
            </a:r>
            <a:r>
              <a:rPr lang="nl-BE" i="1" dirty="0" err="1"/>
              <a:t>flexible</a:t>
            </a:r>
            <a:r>
              <a:rPr lang="nl-BE" i="1" dirty="0"/>
              <a:t> as </a:t>
            </a:r>
            <a:r>
              <a:rPr lang="nl-BE" i="1" dirty="0" err="1"/>
              <a:t>possible</a:t>
            </a:r>
            <a:r>
              <a:rPr lang="nl-BE" i="1" dirty="0"/>
              <a:t>.</a:t>
            </a:r>
          </a:p>
          <a:p>
            <a:pPr lvl="1"/>
            <a:r>
              <a:rPr lang="en-GB" dirty="0"/>
              <a:t>D</a:t>
            </a:r>
            <a:r>
              <a:rPr lang="nl-BE" dirty="0"/>
              <a:t>ante </a:t>
            </a:r>
            <a:r>
              <a:rPr lang="nl-BE" dirty="0" err="1"/>
              <a:t>replaces</a:t>
            </a:r>
            <a:r>
              <a:rPr lang="nl-BE" dirty="0"/>
              <a:t> </a:t>
            </a:r>
            <a:r>
              <a:rPr lang="nl-BE" dirty="0" err="1"/>
              <a:t>classical</a:t>
            </a:r>
            <a:r>
              <a:rPr lang="nl-BE" dirty="0"/>
              <a:t> XLR </a:t>
            </a:r>
            <a:r>
              <a:rPr lang="nl-BE" dirty="0" err="1"/>
              <a:t>cabling</a:t>
            </a:r>
            <a:endParaRPr lang="nl-BE" dirty="0"/>
          </a:p>
          <a:p>
            <a:r>
              <a:rPr lang="nl-BE" dirty="0" err="1"/>
              <a:t>Created</a:t>
            </a:r>
            <a:r>
              <a:rPr lang="nl-BE" dirty="0"/>
              <a:t> </a:t>
            </a:r>
            <a:r>
              <a:rPr lang="nl-BE" dirty="0" err="1"/>
              <a:t>by</a:t>
            </a:r>
            <a:r>
              <a:rPr lang="nl-BE" dirty="0"/>
              <a:t> </a:t>
            </a:r>
            <a:r>
              <a:rPr lang="nl-BE" dirty="0" err="1"/>
              <a:t>Australian</a:t>
            </a:r>
            <a:r>
              <a:rPr lang="nl-BE" dirty="0"/>
              <a:t> company </a:t>
            </a:r>
            <a:r>
              <a:rPr lang="nl-BE" dirty="0" err="1"/>
              <a:t>Audinate</a:t>
            </a:r>
            <a:endParaRPr lang="nl-BE" dirty="0"/>
          </a:p>
          <a:p>
            <a:r>
              <a:rPr lang="nl-BE" dirty="0" err="1"/>
              <a:t>Requires</a:t>
            </a:r>
            <a:r>
              <a:rPr lang="nl-BE" dirty="0"/>
              <a:t> </a:t>
            </a:r>
            <a:r>
              <a:rPr lang="nl-BE" dirty="0" err="1"/>
              <a:t>mordern</a:t>
            </a:r>
            <a:r>
              <a:rPr lang="nl-BE" dirty="0"/>
              <a:t> </a:t>
            </a:r>
            <a:r>
              <a:rPr lang="nl-BE" dirty="0" err="1"/>
              <a:t>network</a:t>
            </a:r>
            <a:r>
              <a:rPr lang="nl-BE" dirty="0"/>
              <a:t> </a:t>
            </a:r>
            <a:r>
              <a:rPr lang="nl-BE" dirty="0" err="1"/>
              <a:t>infrastructure</a:t>
            </a:r>
            <a:r>
              <a:rPr lang="nl-BE" dirty="0"/>
              <a:t> (CAT6); </a:t>
            </a:r>
            <a:r>
              <a:rPr lang="nl-BE" i="1" dirty="0"/>
              <a:t>wifi is </a:t>
            </a:r>
            <a:r>
              <a:rPr lang="nl-BE" i="1" dirty="0" err="1"/>
              <a:t>not</a:t>
            </a:r>
            <a:r>
              <a:rPr lang="nl-BE" i="1" dirty="0"/>
              <a:t> </a:t>
            </a:r>
            <a:r>
              <a:rPr lang="nl-BE" i="1" dirty="0" err="1"/>
              <a:t>supported</a:t>
            </a:r>
            <a:r>
              <a:rPr lang="nl-BE" i="1" dirty="0"/>
              <a:t> </a:t>
            </a:r>
            <a:r>
              <a:rPr lang="nl-BE" i="1" dirty="0" err="1"/>
              <a:t>to</a:t>
            </a:r>
            <a:r>
              <a:rPr lang="nl-BE" i="1" dirty="0"/>
              <a:t> transfer audio</a:t>
            </a:r>
            <a:endParaRPr lang="nl-BE" dirty="0"/>
          </a:p>
          <a:p>
            <a:endParaRPr lang="nl-BE" dirty="0"/>
          </a:p>
          <a:p>
            <a:endParaRPr lang="nl-BE" dirty="0"/>
          </a:p>
          <a:p>
            <a:endParaRPr lang="nl-BE" dirty="0"/>
          </a:p>
        </p:txBody>
      </p:sp>
      <p:sp>
        <p:nvSpPr>
          <p:cNvPr id="3" name="Title 2"/>
          <p:cNvSpPr>
            <a:spLocks noGrp="1"/>
          </p:cNvSpPr>
          <p:nvPr>
            <p:ph type="title"/>
          </p:nvPr>
        </p:nvSpPr>
        <p:spPr/>
        <p:txBody>
          <a:bodyPr/>
          <a:lstStyle/>
          <a:p>
            <a:r>
              <a:rPr lang="nl-BE" dirty="0" err="1"/>
              <a:t>What</a:t>
            </a:r>
            <a:r>
              <a:rPr lang="nl-BE" dirty="0"/>
              <a:t> is DANTE?</a:t>
            </a:r>
          </a:p>
        </p:txBody>
      </p:sp>
      <p:pic>
        <p:nvPicPr>
          <p:cNvPr id="55298" name="Picture 2"/>
          <p:cNvPicPr>
            <a:picLocks noChangeAspect="1" noChangeArrowheads="1"/>
          </p:cNvPicPr>
          <p:nvPr/>
        </p:nvPicPr>
        <p:blipFill>
          <a:blip r:embed="rId2" cstate="print"/>
          <a:srcRect/>
          <a:stretch>
            <a:fillRect/>
          </a:stretch>
        </p:blipFill>
        <p:spPr bwMode="auto">
          <a:xfrm>
            <a:off x="7752184" y="5882208"/>
            <a:ext cx="2468050" cy="787152"/>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4"/>
            <a:ext cx="6570576" cy="4943475"/>
          </a:xfrm>
        </p:spPr>
        <p:txBody>
          <a:bodyPr>
            <a:normAutofit/>
          </a:bodyPr>
          <a:lstStyle/>
          <a:p>
            <a:r>
              <a:rPr lang="nl-BE" dirty="0"/>
              <a:t>64 speakers is </a:t>
            </a:r>
            <a:r>
              <a:rPr lang="nl-BE" dirty="0" err="1"/>
              <a:t>not</a:t>
            </a:r>
            <a:r>
              <a:rPr lang="nl-BE" dirty="0"/>
              <a:t> </a:t>
            </a:r>
            <a:r>
              <a:rPr lang="nl-BE" dirty="0" err="1"/>
              <a:t>‘easy</a:t>
            </a:r>
            <a:r>
              <a:rPr lang="nl-BE" dirty="0"/>
              <a:t>’</a:t>
            </a:r>
          </a:p>
          <a:p>
            <a:r>
              <a:rPr lang="nl-BE" dirty="0" err="1"/>
              <a:t>Flexible</a:t>
            </a:r>
            <a:r>
              <a:rPr lang="nl-BE" dirty="0"/>
              <a:t>, </a:t>
            </a:r>
            <a:r>
              <a:rPr lang="nl-BE" dirty="0" err="1"/>
              <a:t>patchable</a:t>
            </a:r>
            <a:r>
              <a:rPr lang="nl-BE" dirty="0"/>
              <a:t>, extensieve</a:t>
            </a:r>
          </a:p>
          <a:p>
            <a:r>
              <a:rPr lang="nl-BE" dirty="0"/>
              <a:t>1-cable </a:t>
            </a:r>
            <a:r>
              <a:rPr lang="nl-BE" dirty="0" err="1"/>
              <a:t>installation</a:t>
            </a:r>
            <a:endParaRPr lang="nl-BE" dirty="0"/>
          </a:p>
          <a:p>
            <a:r>
              <a:rPr lang="nl-BE" dirty="0" err="1"/>
              <a:t>Agreed</a:t>
            </a:r>
            <a:r>
              <a:rPr lang="nl-BE" dirty="0"/>
              <a:t> protocol in </a:t>
            </a:r>
            <a:r>
              <a:rPr lang="nl-BE" dirty="0" err="1"/>
              <a:t>the</a:t>
            </a:r>
            <a:r>
              <a:rPr lang="nl-BE" dirty="0"/>
              <a:t> Krook </a:t>
            </a:r>
          </a:p>
          <a:p>
            <a:pPr lvl="1"/>
            <a:r>
              <a:rPr lang="nl-BE" dirty="0"/>
              <a:t>Direct audio </a:t>
            </a:r>
            <a:r>
              <a:rPr lang="nl-BE" dirty="0" err="1"/>
              <a:t>connections</a:t>
            </a:r>
            <a:r>
              <a:rPr lang="nl-BE" dirty="0"/>
              <a:t> &amp; shared </a:t>
            </a:r>
            <a:r>
              <a:rPr lang="nl-BE" dirty="0" err="1"/>
              <a:t>infrastrcutre</a:t>
            </a:r>
            <a:r>
              <a:rPr lang="nl-BE" dirty="0"/>
              <a:t> </a:t>
            </a:r>
          </a:p>
          <a:p>
            <a:pPr lvl="1"/>
            <a:r>
              <a:rPr lang="nl-BE" dirty="0"/>
              <a:t>Partners: IMEC – IPEM – URGENT</a:t>
            </a:r>
          </a:p>
          <a:p>
            <a:r>
              <a:rPr lang="nl-BE" dirty="0" err="1"/>
              <a:t>Future</a:t>
            </a:r>
            <a:r>
              <a:rPr lang="nl-BE" dirty="0"/>
              <a:t> </a:t>
            </a:r>
            <a:r>
              <a:rPr lang="nl-BE" dirty="0" err="1"/>
              <a:t>extensions</a:t>
            </a:r>
            <a:r>
              <a:rPr lang="nl-BE" dirty="0"/>
              <a:t> over fiber </a:t>
            </a:r>
            <a:r>
              <a:rPr lang="nl-BE" dirty="0" err="1"/>
              <a:t>to</a:t>
            </a:r>
            <a:r>
              <a:rPr lang="nl-BE" dirty="0"/>
              <a:t> Vooruit, Wintercircus, </a:t>
            </a:r>
            <a:r>
              <a:rPr lang="nl-BE" dirty="0" err="1"/>
              <a:t>Minard</a:t>
            </a:r>
            <a:r>
              <a:rPr lang="nl-BE" dirty="0"/>
              <a:t>, ..</a:t>
            </a:r>
          </a:p>
          <a:p>
            <a:r>
              <a:rPr lang="nl-BE" dirty="0"/>
              <a:t>Krook = multimedia hub </a:t>
            </a:r>
            <a:r>
              <a:rPr lang="nl-BE" dirty="0" err="1"/>
              <a:t>for</a:t>
            </a:r>
            <a:r>
              <a:rPr lang="nl-BE" dirty="0"/>
              <a:t> </a:t>
            </a:r>
            <a:r>
              <a:rPr lang="nl-BE" dirty="0" err="1"/>
              <a:t>cultural</a:t>
            </a:r>
            <a:r>
              <a:rPr lang="nl-BE" dirty="0"/>
              <a:t> </a:t>
            </a:r>
            <a:r>
              <a:rPr lang="nl-BE" dirty="0" err="1"/>
              <a:t>Ghent</a:t>
            </a:r>
            <a:r>
              <a:rPr lang="nl-BE" dirty="0"/>
              <a:t>!</a:t>
            </a:r>
          </a:p>
          <a:p>
            <a:endParaRPr lang="nl-BE" dirty="0"/>
          </a:p>
          <a:p>
            <a:endParaRPr lang="nl-BE" dirty="0"/>
          </a:p>
        </p:txBody>
      </p:sp>
      <p:sp>
        <p:nvSpPr>
          <p:cNvPr id="3" name="Title 2"/>
          <p:cNvSpPr>
            <a:spLocks noGrp="1"/>
          </p:cNvSpPr>
          <p:nvPr>
            <p:ph type="title"/>
          </p:nvPr>
        </p:nvSpPr>
        <p:spPr/>
        <p:txBody>
          <a:bodyPr/>
          <a:lstStyle/>
          <a:p>
            <a:r>
              <a:rPr lang="nl-BE" dirty="0" err="1"/>
              <a:t>Why</a:t>
            </a:r>
            <a:r>
              <a:rPr lang="nl-BE" dirty="0"/>
              <a:t> DANTE?</a:t>
            </a:r>
          </a:p>
        </p:txBody>
      </p:sp>
      <p:pic>
        <p:nvPicPr>
          <p:cNvPr id="12292" name="Picture 4" descr="Gerelateerde afbeeldi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785330" y="7269"/>
            <a:ext cx="5406670" cy="4041020"/>
          </a:xfrm>
          <a:prstGeom prst="rect">
            <a:avLst/>
          </a:prstGeom>
          <a:noFill/>
        </p:spPr>
      </p:pic>
      <p:pic>
        <p:nvPicPr>
          <p:cNvPr id="12294" name="Picture 6" descr="Afbeeldingsresultaat voor etherne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08776" y="5012680"/>
            <a:ext cx="2049488" cy="2049488"/>
          </a:xfrm>
          <a:prstGeom prst="rect">
            <a:avLst/>
          </a:prstGeom>
          <a:noFill/>
        </p:spPr>
      </p:pic>
      <p:pic>
        <p:nvPicPr>
          <p:cNvPr id="12296" name="Picture 8" descr="Afbeeldingsresultaat voor dante controller"/>
          <p:cNvPicPr>
            <a:picLocks noChangeAspect="1" noChangeArrowheads="1"/>
          </p:cNvPicPr>
          <p:nvPr/>
        </p:nvPicPr>
        <p:blipFill>
          <a:blip r:embed="rId4" cstate="print"/>
          <a:srcRect/>
          <a:stretch>
            <a:fillRect/>
          </a:stretch>
        </p:blipFill>
        <p:spPr bwMode="auto">
          <a:xfrm>
            <a:off x="9591242" y="3928896"/>
            <a:ext cx="2488751" cy="2959597"/>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10515600" cy="4667250"/>
          </a:xfrm>
        </p:spPr>
        <p:txBody>
          <a:bodyPr>
            <a:normAutofit lnSpcReduction="10000"/>
          </a:bodyPr>
          <a:lstStyle/>
          <a:p>
            <a:r>
              <a:rPr lang="en-US" dirty="0"/>
              <a:t>What does Dante NOT do?</a:t>
            </a:r>
          </a:p>
          <a:p>
            <a:pPr lvl="1"/>
            <a:r>
              <a:rPr lang="en-US" dirty="0"/>
              <a:t>Sample rate conversion </a:t>
            </a:r>
            <a:r>
              <a:rPr lang="en-US" b="1" dirty="0"/>
              <a:t>(use 48khz)</a:t>
            </a:r>
          </a:p>
          <a:p>
            <a:pPr lvl="1"/>
            <a:r>
              <a:rPr lang="en-US" dirty="0"/>
              <a:t>Level control</a:t>
            </a:r>
            <a:r>
              <a:rPr lang="en-US" b="1" dirty="0"/>
              <a:t> (mind the volume)</a:t>
            </a:r>
          </a:p>
          <a:p>
            <a:pPr lvl="1"/>
            <a:r>
              <a:rPr lang="en-US" dirty="0"/>
              <a:t>MIDI</a:t>
            </a:r>
          </a:p>
          <a:p>
            <a:pPr lvl="1"/>
            <a:r>
              <a:rPr lang="en-US" dirty="0"/>
              <a:t>SMPTE time code </a:t>
            </a:r>
          </a:p>
          <a:p>
            <a:r>
              <a:rPr lang="en-US" dirty="0"/>
              <a:t>Downsides:</a:t>
            </a:r>
          </a:p>
          <a:p>
            <a:pPr lvl="1"/>
            <a:r>
              <a:rPr lang="nl-BE" dirty="0" err="1"/>
              <a:t>Not</a:t>
            </a:r>
            <a:r>
              <a:rPr lang="nl-BE" dirty="0"/>
              <a:t> open source: </a:t>
            </a:r>
            <a:r>
              <a:rPr lang="nl-BE" dirty="0" err="1"/>
              <a:t>propriatary</a:t>
            </a:r>
            <a:r>
              <a:rPr lang="nl-BE" dirty="0"/>
              <a:t> </a:t>
            </a:r>
            <a:r>
              <a:rPr lang="nl-BE" dirty="0" err="1"/>
              <a:t>licences</a:t>
            </a:r>
            <a:endParaRPr lang="nl-BE" dirty="0"/>
          </a:p>
          <a:p>
            <a:pPr lvl="1"/>
            <a:r>
              <a:rPr lang="nl-BE" dirty="0"/>
              <a:t>We </a:t>
            </a:r>
            <a:r>
              <a:rPr lang="nl-BE" dirty="0" err="1"/>
              <a:t>can</a:t>
            </a:r>
            <a:r>
              <a:rPr lang="nl-BE" dirty="0"/>
              <a:t> </a:t>
            </a:r>
            <a:r>
              <a:rPr lang="nl-BE" dirty="0" err="1"/>
              <a:t>accidently</a:t>
            </a:r>
            <a:r>
              <a:rPr lang="nl-BE" dirty="0"/>
              <a:t> mess up </a:t>
            </a:r>
            <a:r>
              <a:rPr lang="nl-BE" dirty="0" err="1"/>
              <a:t>connected</a:t>
            </a:r>
            <a:r>
              <a:rPr lang="nl-BE" dirty="0"/>
              <a:t> labs</a:t>
            </a:r>
          </a:p>
          <a:p>
            <a:pPr lvl="1"/>
            <a:r>
              <a:rPr lang="nl-BE" dirty="0"/>
              <a:t>Learning curve!</a:t>
            </a:r>
          </a:p>
          <a:p>
            <a:pPr lvl="1"/>
            <a:r>
              <a:rPr lang="nl-BE" dirty="0"/>
              <a:t>Do </a:t>
            </a:r>
            <a:r>
              <a:rPr lang="nl-BE" dirty="0" err="1"/>
              <a:t>not</a:t>
            </a:r>
            <a:r>
              <a:rPr lang="nl-BE" dirty="0"/>
              <a:t> </a:t>
            </a:r>
            <a:r>
              <a:rPr lang="nl-BE" dirty="0" err="1"/>
              <a:t>expect</a:t>
            </a:r>
            <a:r>
              <a:rPr lang="nl-BE" dirty="0"/>
              <a:t> Plug &amp; Play </a:t>
            </a:r>
            <a:r>
              <a:rPr lang="nl-BE" dirty="0" err="1"/>
              <a:t>for</a:t>
            </a:r>
            <a:r>
              <a:rPr lang="nl-BE" dirty="0"/>
              <a:t> a 64 speaker system - </a:t>
            </a:r>
            <a:r>
              <a:rPr lang="nl-BE" dirty="0" err="1"/>
              <a:t>although</a:t>
            </a:r>
            <a:r>
              <a:rPr lang="nl-BE" dirty="0"/>
              <a:t> I </a:t>
            </a:r>
            <a:r>
              <a:rPr lang="nl-BE" dirty="0" err="1"/>
              <a:t>try</a:t>
            </a:r>
            <a:r>
              <a:rPr lang="nl-BE" dirty="0"/>
              <a:t> </a:t>
            </a:r>
            <a:r>
              <a:rPr lang="nl-BE" dirty="0" err="1"/>
              <a:t>to</a:t>
            </a:r>
            <a:r>
              <a:rPr lang="nl-BE" dirty="0"/>
              <a:t> make </a:t>
            </a:r>
            <a:r>
              <a:rPr lang="nl-BE" dirty="0" err="1"/>
              <a:t>it</a:t>
            </a:r>
            <a:r>
              <a:rPr lang="nl-BE" dirty="0"/>
              <a:t> as easy as </a:t>
            </a:r>
            <a:r>
              <a:rPr lang="nl-BE" dirty="0" err="1"/>
              <a:t>possible</a:t>
            </a:r>
            <a:endParaRPr lang="nl-BE" dirty="0"/>
          </a:p>
          <a:p>
            <a:pPr lvl="1"/>
            <a:r>
              <a:rPr lang="en-GB" dirty="0"/>
              <a:t>Difficulties with </a:t>
            </a:r>
            <a:r>
              <a:rPr lang="en-GB" dirty="0" err="1"/>
              <a:t>linux</a:t>
            </a:r>
            <a:endParaRPr lang="nl-BE" dirty="0"/>
          </a:p>
        </p:txBody>
      </p:sp>
      <p:sp>
        <p:nvSpPr>
          <p:cNvPr id="3" name="Title 2"/>
          <p:cNvSpPr>
            <a:spLocks noGrp="1"/>
          </p:cNvSpPr>
          <p:nvPr>
            <p:ph type="title"/>
          </p:nvPr>
        </p:nvSpPr>
        <p:spPr/>
        <p:txBody>
          <a:bodyPr/>
          <a:lstStyle/>
          <a:p>
            <a:r>
              <a:rPr lang="nl-BE" dirty="0" err="1"/>
              <a:t>What</a:t>
            </a:r>
            <a:r>
              <a:rPr lang="nl-BE" dirty="0"/>
              <a:t> is DANTE?</a:t>
            </a:r>
          </a:p>
        </p:txBody>
      </p:sp>
      <p:pic>
        <p:nvPicPr>
          <p:cNvPr id="4" name="Picture 2" descr="Afbeeldingsresultaat voor Learning curve">
            <a:extLst>
              <a:ext uri="{FF2B5EF4-FFF2-40B4-BE49-F238E27FC236}">
                <a16:creationId xmlns:a16="http://schemas.microsoft.com/office/drawing/2014/main" id="{9E6501E4-FF14-4194-9F9E-6A36124E36B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31968" y="644303"/>
            <a:ext cx="4303836" cy="3356991"/>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D3DE-F963-4DFF-BF66-3E1FFF5CA91F}"/>
              </a:ext>
            </a:extLst>
          </p:cNvPr>
          <p:cNvSpPr>
            <a:spLocks noGrp="1"/>
          </p:cNvSpPr>
          <p:nvPr>
            <p:ph type="title"/>
          </p:nvPr>
        </p:nvSpPr>
        <p:spPr/>
        <p:txBody>
          <a:bodyPr/>
          <a:lstStyle/>
          <a:p>
            <a:r>
              <a:rPr lang="en-GB" dirty="0"/>
              <a:t>DANTE Enabled devices</a:t>
            </a:r>
            <a:endParaRPr lang="nl-BE" dirty="0"/>
          </a:p>
        </p:txBody>
      </p:sp>
      <p:sp>
        <p:nvSpPr>
          <p:cNvPr id="3" name="Content Placeholder 2">
            <a:extLst>
              <a:ext uri="{FF2B5EF4-FFF2-40B4-BE49-F238E27FC236}">
                <a16:creationId xmlns:a16="http://schemas.microsoft.com/office/drawing/2014/main" id="{7CAB3204-2C16-4741-A9C7-379203CF1966}"/>
              </a:ext>
            </a:extLst>
          </p:cNvPr>
          <p:cNvSpPr>
            <a:spLocks noGrp="1"/>
          </p:cNvSpPr>
          <p:nvPr>
            <p:ph idx="1"/>
          </p:nvPr>
        </p:nvSpPr>
        <p:spPr/>
        <p:txBody>
          <a:bodyPr/>
          <a:lstStyle/>
          <a:p>
            <a:r>
              <a:rPr lang="en-GB" dirty="0"/>
              <a:t>Devices can implement DANTE </a:t>
            </a:r>
          </a:p>
          <a:p>
            <a:pPr lvl="1"/>
            <a:r>
              <a:rPr lang="en-GB" dirty="0"/>
              <a:t>Amplifiers</a:t>
            </a:r>
          </a:p>
          <a:p>
            <a:pPr lvl="1"/>
            <a:r>
              <a:rPr lang="en-GB" dirty="0"/>
              <a:t>Speakers</a:t>
            </a:r>
          </a:p>
          <a:p>
            <a:pPr lvl="1"/>
            <a:r>
              <a:rPr lang="en-GB" dirty="0"/>
              <a:t>ADC’s</a:t>
            </a:r>
          </a:p>
          <a:p>
            <a:pPr lvl="1"/>
            <a:r>
              <a:rPr lang="en-GB" dirty="0"/>
              <a:t>DAC’s</a:t>
            </a:r>
          </a:p>
          <a:p>
            <a:pPr lvl="1"/>
            <a:r>
              <a:rPr lang="en-GB" dirty="0"/>
              <a:t>Mixers</a:t>
            </a:r>
          </a:p>
          <a:p>
            <a:pPr lvl="1"/>
            <a:r>
              <a:rPr lang="en-GB" dirty="0"/>
              <a:t>Soundcards</a:t>
            </a:r>
          </a:p>
          <a:p>
            <a:pPr lvl="1"/>
            <a:r>
              <a:rPr lang="en-GB" dirty="0"/>
              <a:t>PC’s</a:t>
            </a:r>
          </a:p>
          <a:p>
            <a:pPr lvl="1"/>
            <a:r>
              <a:rPr lang="en-GB" dirty="0"/>
              <a:t>...</a:t>
            </a:r>
          </a:p>
          <a:p>
            <a:pPr lvl="1"/>
            <a:r>
              <a:rPr lang="en-GB" b="1" dirty="0"/>
              <a:t>All lab equipment</a:t>
            </a:r>
          </a:p>
          <a:p>
            <a:pPr lvl="1"/>
            <a:endParaRPr lang="en-GB" dirty="0"/>
          </a:p>
          <a:p>
            <a:pPr lvl="1"/>
            <a:endParaRPr lang="nl-BE" dirty="0"/>
          </a:p>
        </p:txBody>
      </p:sp>
      <p:pic>
        <p:nvPicPr>
          <p:cNvPr id="4" name="Picture 1">
            <a:extLst>
              <a:ext uri="{FF2B5EF4-FFF2-40B4-BE49-F238E27FC236}">
                <a16:creationId xmlns:a16="http://schemas.microsoft.com/office/drawing/2014/main" id="{03632D96-7FC9-4002-9413-33B01F2AC0A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85100" y="11790"/>
            <a:ext cx="4121014" cy="2032232"/>
          </a:xfrm>
          <a:prstGeom prst="rect">
            <a:avLst/>
          </a:prstGeom>
          <a:noFill/>
          <a:ln w="9525">
            <a:noFill/>
            <a:miter lim="800000"/>
            <a:headEnd/>
            <a:tailEnd/>
          </a:ln>
        </p:spPr>
      </p:pic>
      <p:pic>
        <p:nvPicPr>
          <p:cNvPr id="5" name="Picture 7" descr="Afbeeldingsresultaat voor dante yamaha">
            <a:extLst>
              <a:ext uri="{FF2B5EF4-FFF2-40B4-BE49-F238E27FC236}">
                <a16:creationId xmlns:a16="http://schemas.microsoft.com/office/drawing/2014/main" id="{CFAACDB9-42BB-4179-9EA5-43A39784BFD1}"/>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028542" y="4249265"/>
            <a:ext cx="4762500" cy="2867025"/>
          </a:xfrm>
          <a:prstGeom prst="rect">
            <a:avLst/>
          </a:prstGeom>
          <a:noFill/>
        </p:spPr>
      </p:pic>
      <p:pic>
        <p:nvPicPr>
          <p:cNvPr id="6" name="Picture 2" descr="Afbeeldingsresultaat voor amplifier dante">
            <a:extLst>
              <a:ext uri="{FF2B5EF4-FFF2-40B4-BE49-F238E27FC236}">
                <a16:creationId xmlns:a16="http://schemas.microsoft.com/office/drawing/2014/main" id="{8B4C38FC-74A1-48C2-8EA9-B454DB44D43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79977" y="2132856"/>
            <a:ext cx="4403329" cy="965436"/>
          </a:xfrm>
          <a:prstGeom prst="rect">
            <a:avLst/>
          </a:prstGeom>
          <a:noFill/>
        </p:spPr>
      </p:pic>
      <p:pic>
        <p:nvPicPr>
          <p:cNvPr id="7" name="Picture 4" descr="Afbeeldingsresultaat voor dante mixer">
            <a:extLst>
              <a:ext uri="{FF2B5EF4-FFF2-40B4-BE49-F238E27FC236}">
                <a16:creationId xmlns:a16="http://schemas.microsoft.com/office/drawing/2014/main" id="{4678BA43-143C-40EB-BE17-30866769686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59524" y="3505051"/>
            <a:ext cx="2987824" cy="2987824"/>
          </a:xfrm>
          <a:prstGeom prst="rect">
            <a:avLst/>
          </a:prstGeom>
          <a:noFill/>
        </p:spPr>
      </p:pic>
      <p:pic>
        <p:nvPicPr>
          <p:cNvPr id="8" name="Picture 5" descr="Afbeeldingsresultaat voor dante rednet soundcard">
            <a:extLst>
              <a:ext uri="{FF2B5EF4-FFF2-40B4-BE49-F238E27FC236}">
                <a16:creationId xmlns:a16="http://schemas.microsoft.com/office/drawing/2014/main" id="{7EF0A38F-EB56-4CDE-9736-F9D814A2868F}"/>
              </a:ext>
            </a:extLst>
          </p:cNvPr>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088206" y="2367694"/>
            <a:ext cx="2784030" cy="2784030"/>
          </a:xfrm>
          <a:prstGeom prst="rect">
            <a:avLst/>
          </a:prstGeom>
          <a:noFill/>
        </p:spPr>
      </p:pic>
    </p:spTree>
    <p:extLst>
      <p:ext uri="{BB962C8B-B14F-4D97-AF65-F5344CB8AC3E}">
        <p14:creationId xmlns:p14="http://schemas.microsoft.com/office/powerpoint/2010/main" val="837794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14EAC-4E82-4256-BBAB-E6E8222BAAF8}"/>
              </a:ext>
            </a:extLst>
          </p:cNvPr>
          <p:cNvSpPr>
            <a:spLocks noGrp="1"/>
          </p:cNvSpPr>
          <p:nvPr>
            <p:ph type="title"/>
          </p:nvPr>
        </p:nvSpPr>
        <p:spPr/>
        <p:txBody>
          <a:bodyPr/>
          <a:lstStyle/>
          <a:p>
            <a:r>
              <a:rPr lang="en-GB" dirty="0"/>
              <a:t>Using Dante</a:t>
            </a:r>
            <a:endParaRPr lang="nl-BE" dirty="0"/>
          </a:p>
        </p:txBody>
      </p:sp>
      <p:sp>
        <p:nvSpPr>
          <p:cNvPr id="3" name="Content Placeholder 2">
            <a:extLst>
              <a:ext uri="{FF2B5EF4-FFF2-40B4-BE49-F238E27FC236}">
                <a16:creationId xmlns:a16="http://schemas.microsoft.com/office/drawing/2014/main" id="{685F1A14-2536-4099-A883-2138F8E4A866}"/>
              </a:ext>
            </a:extLst>
          </p:cNvPr>
          <p:cNvSpPr>
            <a:spLocks noGrp="1"/>
          </p:cNvSpPr>
          <p:nvPr>
            <p:ph idx="1"/>
          </p:nvPr>
        </p:nvSpPr>
        <p:spPr/>
        <p:txBody>
          <a:bodyPr/>
          <a:lstStyle/>
          <a:p>
            <a:r>
              <a:rPr lang="en-GB" dirty="0"/>
              <a:t>Dante requires the “routing software”: a piece of software that decide which audio channels go where</a:t>
            </a:r>
          </a:p>
          <a:p>
            <a:r>
              <a:rPr lang="en-GB" dirty="0"/>
              <a:t>“Dante controller” for windows &amp; mac</a:t>
            </a:r>
          </a:p>
          <a:p>
            <a:r>
              <a:rPr lang="en-GB" dirty="0"/>
              <a:t>Freely downloadable at </a:t>
            </a:r>
            <a:r>
              <a:rPr lang="en-GB" dirty="0">
                <a:hlinkClick r:id="rId2"/>
              </a:rPr>
              <a:t>https://www.audinate.com/products/software/dante-controller</a:t>
            </a:r>
            <a:endParaRPr lang="en-GB" dirty="0"/>
          </a:p>
          <a:p>
            <a:endParaRPr lang="en-GB" dirty="0"/>
          </a:p>
          <a:p>
            <a:endParaRPr lang="en-GB" dirty="0"/>
          </a:p>
        </p:txBody>
      </p:sp>
    </p:spTree>
    <p:extLst>
      <p:ext uri="{BB962C8B-B14F-4D97-AF65-F5344CB8AC3E}">
        <p14:creationId xmlns:p14="http://schemas.microsoft.com/office/powerpoint/2010/main" val="2535057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FE92A-CA2D-40F5-A25F-B95555A0C630}"/>
              </a:ext>
            </a:extLst>
          </p:cNvPr>
          <p:cNvSpPr>
            <a:spLocks noGrp="1"/>
          </p:cNvSpPr>
          <p:nvPr>
            <p:ph type="title"/>
          </p:nvPr>
        </p:nvSpPr>
        <p:spPr/>
        <p:txBody>
          <a:bodyPr/>
          <a:lstStyle/>
          <a:p>
            <a:r>
              <a:rPr lang="en-GB" dirty="0"/>
              <a:t>The Dante Matrix</a:t>
            </a:r>
            <a:endParaRPr lang="nl-BE" dirty="0"/>
          </a:p>
        </p:txBody>
      </p:sp>
      <p:sp>
        <p:nvSpPr>
          <p:cNvPr id="3" name="Content Placeholder 2">
            <a:extLst>
              <a:ext uri="{FF2B5EF4-FFF2-40B4-BE49-F238E27FC236}">
                <a16:creationId xmlns:a16="http://schemas.microsoft.com/office/drawing/2014/main" id="{D59A6E40-5BC3-4B3C-9DDF-BF2A5C33F1B8}"/>
              </a:ext>
            </a:extLst>
          </p:cNvPr>
          <p:cNvSpPr>
            <a:spLocks noGrp="1"/>
          </p:cNvSpPr>
          <p:nvPr>
            <p:ph idx="1"/>
          </p:nvPr>
        </p:nvSpPr>
        <p:spPr>
          <a:xfrm>
            <a:off x="838200" y="1825625"/>
            <a:ext cx="5794829" cy="4351338"/>
          </a:xfrm>
        </p:spPr>
        <p:txBody>
          <a:bodyPr/>
          <a:lstStyle/>
          <a:p>
            <a:r>
              <a:rPr lang="en-GB" dirty="0"/>
              <a:t>Route audio </a:t>
            </a:r>
            <a:r>
              <a:rPr lang="en-GB" dirty="0" err="1"/>
              <a:t>singlas</a:t>
            </a:r>
            <a:r>
              <a:rPr lang="en-GB" dirty="0"/>
              <a:t> from transmitter to receiver</a:t>
            </a:r>
          </a:p>
          <a:p>
            <a:r>
              <a:rPr lang="en-GB" dirty="0"/>
              <a:t>Transmitter = on top of the screen</a:t>
            </a:r>
          </a:p>
          <a:p>
            <a:r>
              <a:rPr lang="en-GB" dirty="0"/>
              <a:t>Receiver = left on the screen</a:t>
            </a:r>
          </a:p>
          <a:p>
            <a:endParaRPr lang="en-GB" dirty="0"/>
          </a:p>
          <a:p>
            <a:r>
              <a:rPr lang="en-GB" dirty="0"/>
              <a:t>C</a:t>
            </a:r>
            <a:r>
              <a:rPr lang="nl-BE" dirty="0"/>
              <a:t>lick </a:t>
            </a:r>
            <a:r>
              <a:rPr lang="nl-BE" dirty="0" err="1"/>
              <a:t>the</a:t>
            </a:r>
            <a:r>
              <a:rPr lang="nl-BE" dirty="0"/>
              <a:t> </a:t>
            </a:r>
            <a:r>
              <a:rPr lang="nl-BE" dirty="0" err="1"/>
              <a:t>interconnection</a:t>
            </a:r>
            <a:r>
              <a:rPr lang="nl-BE" dirty="0"/>
              <a:t> </a:t>
            </a:r>
            <a:r>
              <a:rPr lang="nl-BE" dirty="0" err="1"/>
              <a:t>to</a:t>
            </a:r>
            <a:r>
              <a:rPr lang="nl-BE" dirty="0"/>
              <a:t> make </a:t>
            </a:r>
            <a:r>
              <a:rPr lang="nl-BE" dirty="0" err="1"/>
              <a:t>the</a:t>
            </a:r>
            <a:r>
              <a:rPr lang="nl-BE" dirty="0"/>
              <a:t> audio line (cfr </a:t>
            </a:r>
            <a:r>
              <a:rPr lang="nl-BE" dirty="0" err="1"/>
              <a:t>connecting</a:t>
            </a:r>
            <a:r>
              <a:rPr lang="nl-BE" dirty="0"/>
              <a:t> </a:t>
            </a:r>
            <a:r>
              <a:rPr lang="nl-BE" dirty="0" err="1"/>
              <a:t>the</a:t>
            </a:r>
            <a:r>
              <a:rPr lang="nl-BE" dirty="0"/>
              <a:t> </a:t>
            </a:r>
            <a:r>
              <a:rPr lang="nl-BE" dirty="0" err="1"/>
              <a:t>cable</a:t>
            </a:r>
            <a:r>
              <a:rPr lang="nl-BE" dirty="0"/>
              <a:t>)</a:t>
            </a:r>
          </a:p>
        </p:txBody>
      </p:sp>
      <p:pic>
        <p:nvPicPr>
          <p:cNvPr id="3074" name="Picture 2" descr="https://www.audinate.com/sites/default/files/styles/large/public/DC_3-10_osx_screenie_little_0.png?itok=8Kj7em2y">
            <a:extLst>
              <a:ext uri="{FF2B5EF4-FFF2-40B4-BE49-F238E27FC236}">
                <a16:creationId xmlns:a16="http://schemas.microsoft.com/office/drawing/2014/main" id="{7071AEDA-C899-4CD0-921C-45678A5B9FF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33029" y="827767"/>
            <a:ext cx="5519877" cy="491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56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github.com/ArtScienceLab/ArtScienceLab/raw/master/De%20Krook-001.jpg">
            <a:extLst>
              <a:ext uri="{FF2B5EF4-FFF2-40B4-BE49-F238E27FC236}">
                <a16:creationId xmlns:a16="http://schemas.microsoft.com/office/drawing/2014/main" id="{7AA25B02-162A-464F-A54E-C2D70F676DE3}"/>
              </a:ext>
            </a:extLst>
          </p:cNvPr>
          <p:cNvPicPr>
            <a:picLocks noChangeAspect="1" noChangeArrowheads="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bwMode="auto">
          <a:xfrm>
            <a:off x="0" y="-1"/>
            <a:ext cx="12192000" cy="69233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D139E6-B588-4D4E-A915-9BAFA75E3266}"/>
              </a:ext>
            </a:extLst>
          </p:cNvPr>
          <p:cNvSpPr>
            <a:spLocks noGrp="1"/>
          </p:cNvSpPr>
          <p:nvPr>
            <p:ph type="title"/>
          </p:nvPr>
        </p:nvSpPr>
        <p:spPr/>
        <p:txBody>
          <a:bodyPr/>
          <a:lstStyle/>
          <a:p>
            <a:r>
              <a:rPr lang="en-BE"/>
              <a:t>I</a:t>
            </a:r>
            <a:r>
              <a:rPr lang="nl-BE"/>
              <a:t>n</a:t>
            </a:r>
            <a:r>
              <a:rPr lang="en-BE"/>
              <a:t>t</a:t>
            </a:r>
            <a:r>
              <a:rPr lang="nl-BE"/>
              <a:t>r</a:t>
            </a:r>
            <a:r>
              <a:rPr lang="en-BE"/>
              <a:t>o</a:t>
            </a:r>
            <a:r>
              <a:rPr lang="nl-BE"/>
              <a:t>d</a:t>
            </a:r>
            <a:r>
              <a:rPr lang="en-BE"/>
              <a:t>u</a:t>
            </a:r>
            <a:r>
              <a:rPr lang="nl-BE"/>
              <a:t>c</a:t>
            </a:r>
            <a:r>
              <a:rPr lang="en-BE"/>
              <a:t>t</a:t>
            </a:r>
            <a:r>
              <a:rPr lang="nl-BE"/>
              <a:t>i</a:t>
            </a:r>
            <a:r>
              <a:rPr lang="en-BE"/>
              <a:t>o</a:t>
            </a:r>
            <a:r>
              <a:rPr lang="nl-BE"/>
              <a:t>n</a:t>
            </a:r>
          </a:p>
        </p:txBody>
      </p:sp>
      <p:sp>
        <p:nvSpPr>
          <p:cNvPr id="3" name="Content Placeholder 2">
            <a:extLst>
              <a:ext uri="{FF2B5EF4-FFF2-40B4-BE49-F238E27FC236}">
                <a16:creationId xmlns:a16="http://schemas.microsoft.com/office/drawing/2014/main" id="{763CFF82-3802-4907-A587-2A1C19E03D4F}"/>
              </a:ext>
            </a:extLst>
          </p:cNvPr>
          <p:cNvSpPr>
            <a:spLocks noGrp="1"/>
          </p:cNvSpPr>
          <p:nvPr>
            <p:ph idx="1"/>
          </p:nvPr>
        </p:nvSpPr>
        <p:spPr>
          <a:xfrm>
            <a:off x="838200" y="1825625"/>
            <a:ext cx="10515600" cy="4667250"/>
          </a:xfrm>
        </p:spPr>
        <p:txBody>
          <a:bodyPr>
            <a:normAutofit fontScale="92500" lnSpcReduction="10000"/>
          </a:bodyPr>
          <a:lstStyle/>
          <a:p>
            <a:r>
              <a:rPr lang="en-BE"/>
              <a:t>A</a:t>
            </a:r>
            <a:r>
              <a:rPr lang="nl-BE"/>
              <a:t>S</a:t>
            </a:r>
            <a:r>
              <a:rPr lang="en-BE"/>
              <a:t>I</a:t>
            </a:r>
            <a:r>
              <a:rPr lang="nl-BE"/>
              <a:t>L</a:t>
            </a:r>
            <a:r>
              <a:rPr lang="en-BE"/>
              <a:t> = </a:t>
            </a:r>
            <a:r>
              <a:rPr lang="nl-BE"/>
              <a:t>A</a:t>
            </a:r>
            <a:r>
              <a:rPr lang="en-BE"/>
              <a:t>r</a:t>
            </a:r>
            <a:r>
              <a:rPr lang="nl-BE"/>
              <a:t>t</a:t>
            </a:r>
            <a:r>
              <a:rPr lang="en-BE"/>
              <a:t> </a:t>
            </a:r>
            <a:r>
              <a:rPr lang="nl-BE"/>
              <a:t>S</a:t>
            </a:r>
            <a:r>
              <a:rPr lang="en-BE"/>
              <a:t>c</a:t>
            </a:r>
            <a:r>
              <a:rPr lang="nl-BE"/>
              <a:t>i</a:t>
            </a:r>
            <a:r>
              <a:rPr lang="en-BE"/>
              <a:t>e</a:t>
            </a:r>
            <a:r>
              <a:rPr lang="nl-BE"/>
              <a:t>n</a:t>
            </a:r>
            <a:r>
              <a:rPr lang="en-BE"/>
              <a:t>c</a:t>
            </a:r>
            <a:r>
              <a:rPr lang="nl-BE"/>
              <a:t>e</a:t>
            </a:r>
            <a:r>
              <a:rPr lang="en-BE"/>
              <a:t> </a:t>
            </a:r>
            <a:r>
              <a:rPr lang="nl-BE"/>
              <a:t>I</a:t>
            </a:r>
            <a:r>
              <a:rPr lang="en-BE"/>
              <a:t>n</a:t>
            </a:r>
            <a:r>
              <a:rPr lang="nl-BE"/>
              <a:t>t</a:t>
            </a:r>
            <a:r>
              <a:rPr lang="en-BE"/>
              <a:t>e</a:t>
            </a:r>
            <a:r>
              <a:rPr lang="nl-BE"/>
              <a:t>r</a:t>
            </a:r>
            <a:r>
              <a:rPr lang="en-BE"/>
              <a:t>a</a:t>
            </a:r>
            <a:r>
              <a:rPr lang="nl-BE"/>
              <a:t>c</a:t>
            </a:r>
            <a:r>
              <a:rPr lang="en-BE"/>
              <a:t>t</a:t>
            </a:r>
            <a:r>
              <a:rPr lang="nl-BE"/>
              <a:t>i</a:t>
            </a:r>
            <a:r>
              <a:rPr lang="en-BE"/>
              <a:t>o</a:t>
            </a:r>
            <a:r>
              <a:rPr lang="nl-BE"/>
              <a:t>n</a:t>
            </a:r>
            <a:r>
              <a:rPr lang="en-BE"/>
              <a:t> Lab</a:t>
            </a:r>
          </a:p>
          <a:p>
            <a:r>
              <a:rPr lang="en-BE"/>
              <a:t>Multi-purpose room to encompass different exper</a:t>
            </a:r>
            <a:r>
              <a:rPr lang="nl-BE"/>
              <a:t>i</a:t>
            </a:r>
            <a:r>
              <a:rPr lang="en-BE"/>
              <a:t>m</a:t>
            </a:r>
            <a:r>
              <a:rPr lang="nl-BE"/>
              <a:t>e</a:t>
            </a:r>
            <a:r>
              <a:rPr lang="en-BE"/>
              <a:t>n</a:t>
            </a:r>
            <a:r>
              <a:rPr lang="nl-BE"/>
              <a:t>t</a:t>
            </a:r>
            <a:r>
              <a:rPr lang="en-BE"/>
              <a:t>s </a:t>
            </a:r>
            <a:r>
              <a:rPr lang="nl-BE"/>
              <a:t>f</a:t>
            </a:r>
            <a:r>
              <a:rPr lang="en-BE"/>
              <a:t>rom </a:t>
            </a:r>
            <a:r>
              <a:rPr lang="nl-BE"/>
              <a:t>a</a:t>
            </a:r>
            <a:r>
              <a:rPr lang="en-BE"/>
              <a:t>l</a:t>
            </a:r>
            <a:r>
              <a:rPr lang="nl-BE"/>
              <a:t>l</a:t>
            </a:r>
            <a:r>
              <a:rPr lang="en-BE"/>
              <a:t> </a:t>
            </a:r>
            <a:r>
              <a:rPr lang="nl-BE"/>
              <a:t>p</a:t>
            </a:r>
            <a:r>
              <a:rPr lang="en-BE"/>
              <a:t>a</a:t>
            </a:r>
            <a:r>
              <a:rPr lang="nl-BE"/>
              <a:t>r</a:t>
            </a:r>
            <a:r>
              <a:rPr lang="en-BE"/>
              <a:t>t</a:t>
            </a:r>
            <a:r>
              <a:rPr lang="nl-BE"/>
              <a:t>n</a:t>
            </a:r>
            <a:r>
              <a:rPr lang="en-BE"/>
              <a:t>e</a:t>
            </a:r>
            <a:r>
              <a:rPr lang="nl-BE"/>
              <a:t>r</a:t>
            </a:r>
            <a:r>
              <a:rPr lang="en-BE"/>
              <a:t>s</a:t>
            </a:r>
          </a:p>
          <a:p>
            <a:r>
              <a:rPr lang="en-BE"/>
              <a:t>This implies quite a few things:</a:t>
            </a:r>
          </a:p>
          <a:p>
            <a:pPr lvl="1"/>
            <a:r>
              <a:rPr lang="en-BE"/>
              <a:t>Easy to setup &amp; breakdown experiments</a:t>
            </a:r>
          </a:p>
          <a:p>
            <a:pPr lvl="1"/>
            <a:r>
              <a:rPr lang="en-BE"/>
              <a:t>Fast to switch setups</a:t>
            </a:r>
          </a:p>
          <a:p>
            <a:pPr lvl="1"/>
            <a:r>
              <a:rPr lang="nl-BE"/>
              <a:t>M</a:t>
            </a:r>
            <a:r>
              <a:rPr lang="en-BE"/>
              <a:t>i</a:t>
            </a:r>
            <a:r>
              <a:rPr lang="nl-BE"/>
              <a:t>n</a:t>
            </a:r>
            <a:r>
              <a:rPr lang="en-BE"/>
              <a:t>imalistic</a:t>
            </a:r>
          </a:p>
          <a:p>
            <a:pPr lvl="1"/>
            <a:r>
              <a:rPr lang="en-BE"/>
              <a:t>High usability</a:t>
            </a:r>
          </a:p>
          <a:p>
            <a:pPr lvl="1"/>
            <a:r>
              <a:rPr lang="en-BE"/>
              <a:t>No compromises in features/technologies</a:t>
            </a:r>
          </a:p>
          <a:p>
            <a:r>
              <a:rPr lang="nl-BE"/>
              <a:t>L</a:t>
            </a:r>
            <a:r>
              <a:rPr lang="en-BE"/>
              <a:t>a</a:t>
            </a:r>
            <a:r>
              <a:rPr lang="nl-BE"/>
              <a:t>b</a:t>
            </a:r>
            <a:r>
              <a:rPr lang="en-BE"/>
              <a:t> </a:t>
            </a:r>
            <a:r>
              <a:rPr lang="nl-BE"/>
              <a:t>d</a:t>
            </a:r>
            <a:r>
              <a:rPr lang="en-BE"/>
              <a:t>e</a:t>
            </a:r>
            <a:r>
              <a:rPr lang="nl-BE"/>
              <a:t>s</a:t>
            </a:r>
            <a:r>
              <a:rPr lang="en-BE"/>
              <a:t>i</a:t>
            </a:r>
            <a:r>
              <a:rPr lang="nl-BE"/>
              <a:t>g</a:t>
            </a:r>
            <a:r>
              <a:rPr lang="en-BE"/>
              <a:t>n </a:t>
            </a:r>
            <a:r>
              <a:rPr lang="nl-BE"/>
              <a:t>t</a:t>
            </a:r>
            <a:r>
              <a:rPr lang="en-BE"/>
              <a:t>r</a:t>
            </a:r>
            <a:r>
              <a:rPr lang="nl-BE"/>
              <a:t>i</a:t>
            </a:r>
            <a:r>
              <a:rPr lang="en-BE"/>
              <a:t>e</a:t>
            </a:r>
            <a:r>
              <a:rPr lang="nl-BE"/>
              <a:t>s</a:t>
            </a:r>
            <a:r>
              <a:rPr lang="en-BE"/>
              <a:t> to fit all technologies as a puzzle w</a:t>
            </a:r>
            <a:r>
              <a:rPr lang="nl-BE"/>
              <a:t>h</a:t>
            </a:r>
            <a:r>
              <a:rPr lang="en-BE"/>
              <a:t>i</a:t>
            </a:r>
            <a:r>
              <a:rPr lang="nl-BE"/>
              <a:t>l</a:t>
            </a:r>
            <a:r>
              <a:rPr lang="en-BE"/>
              <a:t>e </a:t>
            </a:r>
            <a:r>
              <a:rPr lang="nl-BE"/>
              <a:t>k</a:t>
            </a:r>
            <a:r>
              <a:rPr lang="en-BE"/>
              <a:t>e</a:t>
            </a:r>
            <a:r>
              <a:rPr lang="nl-BE"/>
              <a:t>e</a:t>
            </a:r>
            <a:r>
              <a:rPr lang="en-BE"/>
              <a:t>p</a:t>
            </a:r>
            <a:r>
              <a:rPr lang="nl-BE"/>
              <a:t>i</a:t>
            </a:r>
            <a:r>
              <a:rPr lang="en-BE"/>
              <a:t>n</a:t>
            </a:r>
            <a:r>
              <a:rPr lang="nl-BE"/>
              <a:t>g</a:t>
            </a:r>
            <a:r>
              <a:rPr lang="en-BE"/>
              <a:t> </a:t>
            </a:r>
            <a:r>
              <a:rPr lang="nl-BE"/>
              <a:t>t</a:t>
            </a:r>
            <a:r>
              <a:rPr lang="en-BE"/>
              <a:t>h</a:t>
            </a:r>
            <a:r>
              <a:rPr lang="nl-BE"/>
              <a:t>i</a:t>
            </a:r>
            <a:r>
              <a:rPr lang="en-BE"/>
              <a:t>s </a:t>
            </a:r>
            <a:r>
              <a:rPr lang="nl-BE"/>
              <a:t>i</a:t>
            </a:r>
            <a:r>
              <a:rPr lang="en-BE"/>
              <a:t>n </a:t>
            </a:r>
            <a:r>
              <a:rPr lang="nl-BE"/>
              <a:t>m</a:t>
            </a:r>
            <a:r>
              <a:rPr lang="en-BE"/>
              <a:t>i</a:t>
            </a:r>
            <a:r>
              <a:rPr lang="nl-BE"/>
              <a:t>n</a:t>
            </a:r>
            <a:r>
              <a:rPr lang="en-BE"/>
              <a:t>d</a:t>
            </a:r>
          </a:p>
          <a:p>
            <a:endParaRPr lang="en-BE"/>
          </a:p>
          <a:p>
            <a:r>
              <a:rPr lang="en-BE"/>
              <a:t>G</a:t>
            </a:r>
            <a:r>
              <a:rPr lang="nl-BE"/>
              <a:t>o</a:t>
            </a:r>
            <a:r>
              <a:rPr lang="en-BE"/>
              <a:t>a</a:t>
            </a:r>
            <a:r>
              <a:rPr lang="nl-BE"/>
              <a:t>l</a:t>
            </a:r>
            <a:r>
              <a:rPr lang="en-BE"/>
              <a:t> </a:t>
            </a:r>
            <a:r>
              <a:rPr lang="nl-BE"/>
              <a:t>o</a:t>
            </a:r>
            <a:r>
              <a:rPr lang="en-BE"/>
              <a:t>f </a:t>
            </a:r>
            <a:r>
              <a:rPr lang="nl-BE"/>
              <a:t>A</a:t>
            </a:r>
            <a:r>
              <a:rPr lang="en-BE"/>
              <a:t>S</a:t>
            </a:r>
            <a:r>
              <a:rPr lang="nl-BE"/>
              <a:t>I</a:t>
            </a:r>
            <a:r>
              <a:rPr lang="en-BE"/>
              <a:t>L: </a:t>
            </a:r>
            <a:r>
              <a:rPr lang="nl-BE"/>
              <a:t>in</a:t>
            </a:r>
            <a:r>
              <a:rPr lang="en-BE"/>
              <a:t>tegrate state-of-the-art technologies to bring </a:t>
            </a:r>
            <a:r>
              <a:rPr lang="en-BE" i="1"/>
              <a:t>context </a:t>
            </a:r>
            <a:r>
              <a:rPr lang="nl-BE"/>
              <a:t>t</a:t>
            </a:r>
            <a:r>
              <a:rPr lang="en-BE"/>
              <a:t>o </a:t>
            </a:r>
            <a:r>
              <a:rPr lang="nl-BE"/>
              <a:t>e</a:t>
            </a:r>
            <a:r>
              <a:rPr lang="en-BE"/>
              <a:t>x</a:t>
            </a:r>
            <a:r>
              <a:rPr lang="nl-BE"/>
              <a:t>p</a:t>
            </a:r>
            <a:r>
              <a:rPr lang="en-BE"/>
              <a:t>e</a:t>
            </a:r>
            <a:r>
              <a:rPr lang="nl-BE"/>
              <a:t>r</a:t>
            </a:r>
            <a:r>
              <a:rPr lang="en-BE"/>
              <a:t>i</a:t>
            </a:r>
            <a:r>
              <a:rPr lang="nl-BE"/>
              <a:t>m</a:t>
            </a:r>
            <a:r>
              <a:rPr lang="en-BE"/>
              <a:t>e</a:t>
            </a:r>
            <a:r>
              <a:rPr lang="nl-BE"/>
              <a:t>n</a:t>
            </a:r>
            <a:r>
              <a:rPr lang="en-BE"/>
              <a:t>t</a:t>
            </a:r>
            <a:r>
              <a:rPr lang="nl-BE"/>
              <a:t>s</a:t>
            </a:r>
            <a:r>
              <a:rPr lang="en-BE"/>
              <a:t> </a:t>
            </a:r>
            <a:r>
              <a:rPr lang="nl-BE"/>
              <a:t>a</a:t>
            </a:r>
            <a:r>
              <a:rPr lang="en-BE"/>
              <a:t>n</a:t>
            </a:r>
            <a:r>
              <a:rPr lang="nl-BE"/>
              <a:t>d</a:t>
            </a:r>
            <a:r>
              <a:rPr lang="en-BE"/>
              <a:t> </a:t>
            </a:r>
            <a:r>
              <a:rPr lang="nl-BE"/>
              <a:t>p</a:t>
            </a:r>
            <a:r>
              <a:rPr lang="en-BE"/>
              <a:t>e</a:t>
            </a:r>
            <a:r>
              <a:rPr lang="nl-BE"/>
              <a:t>r</a:t>
            </a:r>
            <a:r>
              <a:rPr lang="en-BE"/>
              <a:t>f</a:t>
            </a:r>
            <a:r>
              <a:rPr lang="nl-BE"/>
              <a:t>o</a:t>
            </a:r>
            <a:r>
              <a:rPr lang="en-BE"/>
              <a:t>r</a:t>
            </a:r>
            <a:r>
              <a:rPr lang="nl-BE"/>
              <a:t>m</a:t>
            </a:r>
            <a:r>
              <a:rPr lang="en-BE"/>
              <a:t>a</a:t>
            </a:r>
            <a:r>
              <a:rPr lang="nl-BE"/>
              <a:t>n</a:t>
            </a:r>
            <a:r>
              <a:rPr lang="en-BE"/>
              <a:t>c</a:t>
            </a:r>
            <a:r>
              <a:rPr lang="nl-BE"/>
              <a:t>e</a:t>
            </a:r>
            <a:r>
              <a:rPr lang="en-BE"/>
              <a:t>s</a:t>
            </a:r>
          </a:p>
          <a:p>
            <a:pPr marL="0" indent="0">
              <a:buNone/>
            </a:pPr>
            <a:endParaRPr lang="nl-BE" i="1"/>
          </a:p>
        </p:txBody>
      </p:sp>
    </p:spTree>
    <p:extLst>
      <p:ext uri="{BB962C8B-B14F-4D97-AF65-F5344CB8AC3E}">
        <p14:creationId xmlns:p14="http://schemas.microsoft.com/office/powerpoint/2010/main" val="527605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9300" y="1600202"/>
            <a:ext cx="9461500" cy="4997151"/>
          </a:xfrm>
        </p:spPr>
        <p:txBody>
          <a:bodyPr>
            <a:normAutofit lnSpcReduction="10000"/>
          </a:bodyPr>
          <a:lstStyle/>
          <a:p>
            <a:r>
              <a:rPr lang="nl-BE" dirty="0" err="1"/>
              <a:t>How</a:t>
            </a:r>
            <a:r>
              <a:rPr lang="nl-BE" dirty="0"/>
              <a:t> </a:t>
            </a:r>
            <a:r>
              <a:rPr lang="nl-BE"/>
              <a:t>to </a:t>
            </a:r>
            <a:r>
              <a:rPr lang="en-BE"/>
              <a:t>g</a:t>
            </a:r>
            <a:r>
              <a:rPr lang="nl-BE"/>
              <a:t>e</a:t>
            </a:r>
            <a:r>
              <a:rPr lang="en-BE"/>
              <a:t>t </a:t>
            </a:r>
            <a:r>
              <a:rPr lang="nl-BE"/>
              <a:t>s</a:t>
            </a:r>
            <a:r>
              <a:rPr lang="en-BE"/>
              <a:t>o</a:t>
            </a:r>
            <a:r>
              <a:rPr lang="nl-BE"/>
              <a:t>u</a:t>
            </a:r>
            <a:r>
              <a:rPr lang="en-BE"/>
              <a:t>n</a:t>
            </a:r>
            <a:r>
              <a:rPr lang="nl-BE"/>
              <a:t>d</a:t>
            </a:r>
            <a:r>
              <a:rPr lang="en-BE"/>
              <a:t> </a:t>
            </a:r>
            <a:r>
              <a:rPr lang="nl-BE"/>
              <a:t>o</a:t>
            </a:r>
            <a:r>
              <a:rPr lang="en-BE"/>
              <a:t>u</a:t>
            </a:r>
            <a:r>
              <a:rPr lang="nl-BE"/>
              <a:t>t</a:t>
            </a:r>
            <a:r>
              <a:rPr lang="en-BE"/>
              <a:t> </a:t>
            </a:r>
            <a:r>
              <a:rPr lang="nl-BE"/>
              <a:t>o</a:t>
            </a:r>
            <a:r>
              <a:rPr lang="en-BE"/>
              <a:t>f </a:t>
            </a:r>
            <a:r>
              <a:rPr lang="nl-BE"/>
              <a:t>y</a:t>
            </a:r>
            <a:r>
              <a:rPr lang="en-BE"/>
              <a:t>o</a:t>
            </a:r>
            <a:r>
              <a:rPr lang="nl-BE"/>
              <a:t>u</a:t>
            </a:r>
            <a:r>
              <a:rPr lang="en-BE"/>
              <a:t>r </a:t>
            </a:r>
            <a:r>
              <a:rPr lang="nl-BE"/>
              <a:t>computer</a:t>
            </a:r>
            <a:r>
              <a:rPr lang="nl-BE" dirty="0"/>
              <a:t>?  </a:t>
            </a:r>
          </a:p>
          <a:p>
            <a:pPr lvl="1"/>
            <a:r>
              <a:rPr lang="nl-BE" dirty="0"/>
              <a:t>Dante </a:t>
            </a:r>
            <a:r>
              <a:rPr lang="nl-BE" b="1" dirty="0"/>
              <a:t>hardware </a:t>
            </a:r>
            <a:r>
              <a:rPr lang="nl-BE" dirty="0"/>
              <a:t>‘soundcard’: High </a:t>
            </a:r>
            <a:r>
              <a:rPr lang="nl-BE" dirty="0" err="1"/>
              <a:t>perforamnce</a:t>
            </a:r>
            <a:r>
              <a:rPr lang="nl-BE" dirty="0"/>
              <a:t>: </a:t>
            </a:r>
            <a:r>
              <a:rPr lang="nl-BE" dirty="0" err="1"/>
              <a:t>dante-input</a:t>
            </a:r>
            <a:r>
              <a:rPr lang="nl-BE" dirty="0"/>
              <a:t> card</a:t>
            </a:r>
          </a:p>
          <a:p>
            <a:pPr lvl="2"/>
            <a:r>
              <a:rPr lang="nl-BE" b="1" dirty="0" err="1"/>
              <a:t>Latencies</a:t>
            </a:r>
            <a:r>
              <a:rPr lang="nl-BE" b="1" dirty="0"/>
              <a:t> &lt; 1ms</a:t>
            </a:r>
          </a:p>
          <a:p>
            <a:pPr lvl="2"/>
            <a:r>
              <a:rPr lang="nl-BE" dirty="0"/>
              <a:t>Studio </a:t>
            </a:r>
            <a:r>
              <a:rPr lang="nl-BE" dirty="0" err="1"/>
              <a:t>setup</a:t>
            </a:r>
            <a:endParaRPr lang="nl-BE" dirty="0"/>
          </a:p>
          <a:p>
            <a:pPr lvl="2"/>
            <a:r>
              <a:rPr lang="nl-BE" b="1" dirty="0"/>
              <a:t>&gt;1024 </a:t>
            </a:r>
            <a:r>
              <a:rPr lang="nl-BE" b="1" dirty="0" err="1"/>
              <a:t>channels</a:t>
            </a:r>
            <a:endParaRPr lang="nl-BE" b="1" dirty="0"/>
          </a:p>
          <a:p>
            <a:pPr lvl="2"/>
            <a:r>
              <a:rPr lang="nl-BE" dirty="0" err="1"/>
              <a:t>Enables</a:t>
            </a:r>
            <a:r>
              <a:rPr lang="nl-BE" dirty="0"/>
              <a:t> </a:t>
            </a:r>
            <a:r>
              <a:rPr lang="nl-BE" dirty="0" err="1"/>
              <a:t>connection</a:t>
            </a:r>
            <a:r>
              <a:rPr lang="nl-BE" dirty="0"/>
              <a:t> to and </a:t>
            </a:r>
            <a:r>
              <a:rPr lang="nl-BE" dirty="0" err="1"/>
              <a:t>from</a:t>
            </a:r>
            <a:r>
              <a:rPr lang="nl-BE" dirty="0"/>
              <a:t> complete </a:t>
            </a:r>
            <a:r>
              <a:rPr lang="nl-BE" dirty="0" err="1"/>
              <a:t>dante</a:t>
            </a:r>
            <a:r>
              <a:rPr lang="nl-BE" dirty="0"/>
              <a:t> </a:t>
            </a:r>
            <a:r>
              <a:rPr lang="nl-BE" dirty="0" err="1"/>
              <a:t>network</a:t>
            </a:r>
            <a:r>
              <a:rPr lang="nl-BE" dirty="0"/>
              <a:t>!</a:t>
            </a:r>
          </a:p>
          <a:p>
            <a:pPr lvl="2"/>
            <a:r>
              <a:rPr lang="en-GB" b="1" dirty="0"/>
              <a:t>Present on both the RACK PC and AMBISONICS PC</a:t>
            </a:r>
          </a:p>
          <a:p>
            <a:pPr lvl="1"/>
            <a:endParaRPr lang="nl-BE" b="1" dirty="0"/>
          </a:p>
          <a:p>
            <a:pPr lvl="1"/>
            <a:r>
              <a:rPr lang="nl-BE" dirty="0"/>
              <a:t>Dante </a:t>
            </a:r>
            <a:r>
              <a:rPr lang="nl-BE" b="1" dirty="0" err="1"/>
              <a:t>virtual</a:t>
            </a:r>
            <a:r>
              <a:rPr lang="nl-BE" dirty="0"/>
              <a:t> ‘soundcard’</a:t>
            </a:r>
          </a:p>
          <a:p>
            <a:pPr lvl="2"/>
            <a:r>
              <a:rPr lang="nl-BE" dirty="0" err="1"/>
              <a:t>Downloadable</a:t>
            </a:r>
            <a:r>
              <a:rPr lang="nl-BE" dirty="0"/>
              <a:t> software</a:t>
            </a:r>
          </a:p>
          <a:p>
            <a:pPr lvl="2"/>
            <a:r>
              <a:rPr lang="nl-BE" i="1" dirty="0" err="1"/>
              <a:t>Enable</a:t>
            </a:r>
            <a:r>
              <a:rPr lang="nl-BE" i="1" dirty="0"/>
              <a:t> </a:t>
            </a:r>
            <a:r>
              <a:rPr lang="nl-BE" i="1" dirty="0" err="1"/>
              <a:t>dante</a:t>
            </a:r>
            <a:r>
              <a:rPr lang="nl-BE" i="1" dirty="0"/>
              <a:t> </a:t>
            </a:r>
            <a:r>
              <a:rPr lang="nl-BE" i="1" dirty="0" err="1"/>
              <a:t>on</a:t>
            </a:r>
            <a:r>
              <a:rPr lang="nl-BE" i="1" dirty="0"/>
              <a:t> </a:t>
            </a:r>
            <a:r>
              <a:rPr lang="nl-BE" i="1" dirty="0" err="1"/>
              <a:t>normal</a:t>
            </a:r>
            <a:r>
              <a:rPr lang="nl-BE" i="1" dirty="0"/>
              <a:t> PC hardware</a:t>
            </a:r>
          </a:p>
          <a:p>
            <a:pPr lvl="2"/>
            <a:r>
              <a:rPr lang="nl-BE" dirty="0" err="1"/>
              <a:t>Latencies</a:t>
            </a:r>
            <a:r>
              <a:rPr lang="nl-BE" dirty="0"/>
              <a:t> &gt; 4ms, &lt; 10ms</a:t>
            </a:r>
          </a:p>
          <a:p>
            <a:pPr lvl="2"/>
            <a:r>
              <a:rPr lang="nl-BE" dirty="0"/>
              <a:t>Max 64 channel</a:t>
            </a:r>
          </a:p>
          <a:p>
            <a:pPr lvl="2"/>
            <a:r>
              <a:rPr lang="nl-BE" dirty="0" err="1"/>
              <a:t>Enables</a:t>
            </a:r>
            <a:r>
              <a:rPr lang="nl-BE" dirty="0"/>
              <a:t> </a:t>
            </a:r>
            <a:r>
              <a:rPr lang="nl-BE" dirty="0" err="1"/>
              <a:t>connection</a:t>
            </a:r>
            <a:r>
              <a:rPr lang="nl-BE" dirty="0"/>
              <a:t> to and </a:t>
            </a:r>
            <a:r>
              <a:rPr lang="nl-BE" dirty="0" err="1"/>
              <a:t>from</a:t>
            </a:r>
            <a:r>
              <a:rPr lang="nl-BE" dirty="0"/>
              <a:t> complete </a:t>
            </a:r>
            <a:r>
              <a:rPr lang="nl-BE" dirty="0" err="1"/>
              <a:t>dante</a:t>
            </a:r>
            <a:r>
              <a:rPr lang="nl-BE" dirty="0"/>
              <a:t> </a:t>
            </a:r>
            <a:r>
              <a:rPr lang="nl-BE" dirty="0" err="1"/>
              <a:t>network</a:t>
            </a:r>
            <a:r>
              <a:rPr lang="nl-BE" dirty="0"/>
              <a:t>!</a:t>
            </a:r>
          </a:p>
          <a:p>
            <a:pPr lvl="2"/>
            <a:r>
              <a:rPr lang="en-GB" dirty="0"/>
              <a:t>L</a:t>
            </a:r>
            <a:r>
              <a:rPr lang="nl-BE" dirty="0" err="1"/>
              <a:t>icences</a:t>
            </a:r>
            <a:r>
              <a:rPr lang="nl-BE" dirty="0"/>
              <a:t>: mail me!</a:t>
            </a:r>
          </a:p>
          <a:p>
            <a:pPr lvl="2"/>
            <a:endParaRPr lang="nl-BE" dirty="0"/>
          </a:p>
        </p:txBody>
      </p:sp>
      <p:sp>
        <p:nvSpPr>
          <p:cNvPr id="3" name="Title 2"/>
          <p:cNvSpPr>
            <a:spLocks noGrp="1"/>
          </p:cNvSpPr>
          <p:nvPr>
            <p:ph type="title"/>
          </p:nvPr>
        </p:nvSpPr>
        <p:spPr/>
        <p:txBody>
          <a:bodyPr/>
          <a:lstStyle/>
          <a:p>
            <a:r>
              <a:rPr lang="nl-BE" dirty="0"/>
              <a:t>Using Dante</a:t>
            </a:r>
          </a:p>
        </p:txBody>
      </p:sp>
      <p:pic>
        <p:nvPicPr>
          <p:cNvPr id="4" name="Picture 5" descr="Afbeeldingsresultaat voor dante rednet soundcard"/>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35504" y="1600202"/>
            <a:ext cx="2784030" cy="2784030"/>
          </a:xfrm>
          <a:prstGeom prst="rect">
            <a:avLst/>
          </a:prstGeom>
          <a:noFill/>
        </p:spPr>
      </p:pic>
      <p:pic>
        <p:nvPicPr>
          <p:cNvPr id="68610" name="Picture 2" descr="Afbeeldingsresultaat voor dante virtual soundcard"/>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83576" y="4048474"/>
            <a:ext cx="2615556" cy="1732806"/>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9300" y="1600202"/>
            <a:ext cx="9461500" cy="4997151"/>
          </a:xfrm>
        </p:spPr>
        <p:txBody>
          <a:bodyPr>
            <a:normAutofit fontScale="92500" lnSpcReduction="10000"/>
          </a:bodyPr>
          <a:lstStyle/>
          <a:p>
            <a:r>
              <a:rPr lang="en-GB" dirty="0"/>
              <a:t>Connect your computer to the lab network </a:t>
            </a:r>
          </a:p>
          <a:p>
            <a:r>
              <a:rPr lang="en-GB" dirty="0"/>
              <a:t>Check in </a:t>
            </a:r>
            <a:r>
              <a:rPr lang="en-GB" dirty="0" err="1"/>
              <a:t>dante</a:t>
            </a:r>
            <a:r>
              <a:rPr lang="en-GB" dirty="0"/>
              <a:t> controller if devices appear</a:t>
            </a:r>
          </a:p>
          <a:p>
            <a:r>
              <a:rPr lang="en-GB" dirty="0"/>
              <a:t>Start </a:t>
            </a:r>
            <a:r>
              <a:rPr lang="en-GB" dirty="0" err="1"/>
              <a:t>dante</a:t>
            </a:r>
            <a:r>
              <a:rPr lang="en-GB" dirty="0"/>
              <a:t> virtual soundcard</a:t>
            </a:r>
          </a:p>
          <a:p>
            <a:pPr lvl="1"/>
            <a:r>
              <a:rPr lang="en-GB" dirty="0"/>
              <a:t>On OSX this goes okay by default</a:t>
            </a:r>
          </a:p>
          <a:p>
            <a:pPr lvl="1"/>
            <a:r>
              <a:rPr lang="en-GB" dirty="0"/>
              <a:t>On windows you have 2 choices:</a:t>
            </a:r>
          </a:p>
          <a:p>
            <a:pPr lvl="2"/>
            <a:r>
              <a:rPr lang="en-GB" dirty="0"/>
              <a:t>WDM = windows sound (</a:t>
            </a:r>
            <a:r>
              <a:rPr lang="en-GB" dirty="0" err="1"/>
              <a:t>eg</a:t>
            </a:r>
            <a:r>
              <a:rPr lang="en-GB" dirty="0"/>
              <a:t> </a:t>
            </a:r>
            <a:r>
              <a:rPr lang="en-GB" dirty="0" err="1"/>
              <a:t>spotify</a:t>
            </a:r>
            <a:r>
              <a:rPr lang="en-GB" dirty="0"/>
              <a:t> -&gt; speakers)</a:t>
            </a:r>
          </a:p>
          <a:p>
            <a:pPr lvl="2"/>
            <a:r>
              <a:rPr lang="en-GB" dirty="0"/>
              <a:t>ASIO = low latency audio for DAW applications</a:t>
            </a:r>
          </a:p>
          <a:p>
            <a:r>
              <a:rPr lang="en-GB" dirty="0"/>
              <a:t>Make the required routing (</a:t>
            </a:r>
            <a:r>
              <a:rPr lang="en-GB" dirty="0" err="1"/>
              <a:t>eg</a:t>
            </a:r>
            <a:r>
              <a:rPr lang="en-GB" dirty="0"/>
              <a:t> to speakers) </a:t>
            </a:r>
          </a:p>
          <a:p>
            <a:pPr lvl="1"/>
            <a:r>
              <a:rPr lang="en-GB" dirty="0"/>
              <a:t>From any app (</a:t>
            </a:r>
            <a:r>
              <a:rPr lang="en-GB" dirty="0" err="1"/>
              <a:t>eg</a:t>
            </a:r>
            <a:r>
              <a:rPr lang="en-GB" dirty="0"/>
              <a:t> max, Ableton, ...)</a:t>
            </a:r>
          </a:p>
          <a:p>
            <a:r>
              <a:rPr lang="en-GB" dirty="0"/>
              <a:t>Play! </a:t>
            </a:r>
          </a:p>
          <a:p>
            <a:endParaRPr lang="en-GB" dirty="0"/>
          </a:p>
          <a:p>
            <a:r>
              <a:rPr lang="en-GB" b="1" dirty="0"/>
              <a:t>MIND THE VOLUME! Start low. Thanks.</a:t>
            </a:r>
          </a:p>
          <a:p>
            <a:endParaRPr lang="nl-BE" dirty="0"/>
          </a:p>
        </p:txBody>
      </p:sp>
      <p:sp>
        <p:nvSpPr>
          <p:cNvPr id="3" name="Title 2"/>
          <p:cNvSpPr>
            <a:spLocks noGrp="1"/>
          </p:cNvSpPr>
          <p:nvPr>
            <p:ph type="title"/>
          </p:nvPr>
        </p:nvSpPr>
        <p:spPr/>
        <p:txBody>
          <a:bodyPr/>
          <a:lstStyle/>
          <a:p>
            <a:r>
              <a:rPr lang="nl-BE" dirty="0"/>
              <a:t>Using Dante Virtual Soundcard (</a:t>
            </a:r>
            <a:r>
              <a:rPr lang="nl-BE" dirty="0" err="1"/>
              <a:t>own</a:t>
            </a:r>
            <a:r>
              <a:rPr lang="nl-BE" dirty="0"/>
              <a:t> pc)</a:t>
            </a:r>
          </a:p>
        </p:txBody>
      </p:sp>
      <p:pic>
        <p:nvPicPr>
          <p:cNvPr id="68610" name="Picture 2" descr="Afbeeldingsresultaat voor dante virtual soundcard"/>
          <p:cNvPicPr>
            <a:picLocks noChangeAspect="1" noChangeArrowheads="1"/>
          </p:cNvPicPr>
          <p:nvPr/>
        </p:nvPicPr>
        <p:blipFill>
          <a:blip r:embed="rId2" cstate="print"/>
          <a:srcRect/>
          <a:stretch>
            <a:fillRect/>
          </a:stretch>
        </p:blipFill>
        <p:spPr bwMode="auto">
          <a:xfrm>
            <a:off x="7159476" y="2230622"/>
            <a:ext cx="5136944" cy="3403226"/>
          </a:xfrm>
          <a:prstGeom prst="rect">
            <a:avLst/>
          </a:prstGeom>
          <a:noFill/>
        </p:spPr>
      </p:pic>
    </p:spTree>
    <p:extLst>
      <p:ext uri="{BB962C8B-B14F-4D97-AF65-F5344CB8AC3E}">
        <p14:creationId xmlns:p14="http://schemas.microsoft.com/office/powerpoint/2010/main" val="2893238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AF93-7BF4-44D2-A07D-92A54D6FEC77}"/>
              </a:ext>
            </a:extLst>
          </p:cNvPr>
          <p:cNvSpPr>
            <a:spLocks noGrp="1"/>
          </p:cNvSpPr>
          <p:nvPr>
            <p:ph type="title"/>
          </p:nvPr>
        </p:nvSpPr>
        <p:spPr/>
        <p:txBody>
          <a:bodyPr/>
          <a:lstStyle/>
          <a:p>
            <a:r>
              <a:rPr lang="en-GB" dirty="0"/>
              <a:t>Dante devices: naming conventions</a:t>
            </a:r>
            <a:endParaRPr lang="nl-BE" dirty="0"/>
          </a:p>
        </p:txBody>
      </p:sp>
      <p:sp>
        <p:nvSpPr>
          <p:cNvPr id="3" name="Content Placeholder 2">
            <a:extLst>
              <a:ext uri="{FF2B5EF4-FFF2-40B4-BE49-F238E27FC236}">
                <a16:creationId xmlns:a16="http://schemas.microsoft.com/office/drawing/2014/main" id="{17CB2020-C210-48BB-8799-92A10B2D12CB}"/>
              </a:ext>
            </a:extLst>
          </p:cNvPr>
          <p:cNvSpPr>
            <a:spLocks noGrp="1"/>
          </p:cNvSpPr>
          <p:nvPr>
            <p:ph idx="1"/>
          </p:nvPr>
        </p:nvSpPr>
        <p:spPr/>
        <p:txBody>
          <a:bodyPr>
            <a:normAutofit lnSpcReduction="10000"/>
          </a:bodyPr>
          <a:lstStyle/>
          <a:p>
            <a:r>
              <a:rPr lang="en-GB" dirty="0"/>
              <a:t>ORGANISATION – LOCATION &amp; WHAT</a:t>
            </a:r>
          </a:p>
          <a:p>
            <a:endParaRPr lang="en-GB" dirty="0"/>
          </a:p>
          <a:p>
            <a:r>
              <a:rPr lang="en-GB" dirty="0"/>
              <a:t>IPEM – AMP1 = First IPEM Amp</a:t>
            </a:r>
          </a:p>
          <a:p>
            <a:r>
              <a:rPr lang="en-GB" dirty="0"/>
              <a:t>IPEM-MACHINEROOM-SYNCMASTER = </a:t>
            </a:r>
            <a:r>
              <a:rPr lang="en-GB" dirty="0" err="1"/>
              <a:t>masterclock</a:t>
            </a:r>
            <a:r>
              <a:rPr lang="en-GB" dirty="0"/>
              <a:t> in </a:t>
            </a:r>
            <a:r>
              <a:rPr lang="en-GB" dirty="0" err="1"/>
              <a:t>machineroom</a:t>
            </a:r>
            <a:r>
              <a:rPr lang="en-GB" dirty="0"/>
              <a:t> and also audio in out for </a:t>
            </a:r>
            <a:r>
              <a:rPr lang="en-GB" dirty="0" err="1"/>
              <a:t>pluriversum</a:t>
            </a:r>
            <a:r>
              <a:rPr lang="en-GB" dirty="0"/>
              <a:t> &amp; maker space</a:t>
            </a:r>
          </a:p>
          <a:p>
            <a:endParaRPr lang="en-GB" dirty="0"/>
          </a:p>
          <a:p>
            <a:r>
              <a:rPr lang="en-GB" dirty="0"/>
              <a:t>IPEM-RACK-PC = pc in the rack (the </a:t>
            </a:r>
            <a:r>
              <a:rPr lang="en-GB" dirty="0" err="1"/>
              <a:t>dante</a:t>
            </a:r>
            <a:r>
              <a:rPr lang="en-GB" dirty="0"/>
              <a:t> soundcard)</a:t>
            </a:r>
          </a:p>
          <a:p>
            <a:r>
              <a:rPr lang="en-GB" dirty="0"/>
              <a:t>IPEM-RACK-MICINPUTS = Microphone inputs in the rack</a:t>
            </a:r>
          </a:p>
          <a:p>
            <a:r>
              <a:rPr lang="en-GB" dirty="0"/>
              <a:t>IPEM-RACK-ANALOG-IN-OUT = line in/out from the rack</a:t>
            </a:r>
            <a:endParaRPr lang="nl-BE" dirty="0"/>
          </a:p>
        </p:txBody>
      </p:sp>
    </p:spTree>
    <p:extLst>
      <p:ext uri="{BB962C8B-B14F-4D97-AF65-F5344CB8AC3E}">
        <p14:creationId xmlns:p14="http://schemas.microsoft.com/office/powerpoint/2010/main" val="980473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5CD3-7470-4160-9C45-601DF557A5C8}"/>
              </a:ext>
            </a:extLst>
          </p:cNvPr>
          <p:cNvSpPr>
            <a:spLocks noGrp="1"/>
          </p:cNvSpPr>
          <p:nvPr>
            <p:ph type="title"/>
          </p:nvPr>
        </p:nvSpPr>
        <p:spPr/>
        <p:txBody>
          <a:bodyPr/>
          <a:lstStyle/>
          <a:p>
            <a:r>
              <a:rPr lang="en-GB" dirty="0"/>
              <a:t>DANTE DEVICES</a:t>
            </a:r>
            <a:endParaRPr lang="nl-BE" dirty="0"/>
          </a:p>
        </p:txBody>
      </p:sp>
      <p:pic>
        <p:nvPicPr>
          <p:cNvPr id="5" name="Content Placeholder 4">
            <a:extLst>
              <a:ext uri="{FF2B5EF4-FFF2-40B4-BE49-F238E27FC236}">
                <a16:creationId xmlns:a16="http://schemas.microsoft.com/office/drawing/2014/main" id="{71FE1D96-238A-415C-B81F-1A75E3718696}"/>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838200" y="1476928"/>
            <a:ext cx="3370943" cy="5207354"/>
          </a:xfrm>
        </p:spPr>
      </p:pic>
    </p:spTree>
    <p:extLst>
      <p:ext uri="{BB962C8B-B14F-4D97-AF65-F5344CB8AC3E}">
        <p14:creationId xmlns:p14="http://schemas.microsoft.com/office/powerpoint/2010/main" val="3016604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D:\Dropbox\PhD\Art &amp; Science REPO\Prints\Speakers - Numbering.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52600" y="697277"/>
            <a:ext cx="8109389" cy="6051361"/>
          </a:xfrm>
          <a:prstGeom prst="rect">
            <a:avLst/>
          </a:prstGeom>
          <a:noFill/>
        </p:spPr>
      </p:pic>
      <p:sp>
        <p:nvSpPr>
          <p:cNvPr id="4" name="Title 3">
            <a:extLst>
              <a:ext uri="{FF2B5EF4-FFF2-40B4-BE49-F238E27FC236}">
                <a16:creationId xmlns:a16="http://schemas.microsoft.com/office/drawing/2014/main" id="{0BEDAAF3-CCE3-492A-A979-97A816AAB85D}"/>
              </a:ext>
            </a:extLst>
          </p:cNvPr>
          <p:cNvSpPr>
            <a:spLocks noGrp="1"/>
          </p:cNvSpPr>
          <p:nvPr>
            <p:ph type="title"/>
          </p:nvPr>
        </p:nvSpPr>
        <p:spPr>
          <a:xfrm>
            <a:off x="-76200" y="-250510"/>
            <a:ext cx="10515600" cy="1325563"/>
          </a:xfrm>
        </p:spPr>
        <p:txBody>
          <a:bodyPr/>
          <a:lstStyle/>
          <a:p>
            <a:r>
              <a:rPr lang="en-GB" b="1" dirty="0"/>
              <a:t>Speaker numbering &amp; AMPS</a:t>
            </a:r>
            <a:endParaRPr lang="nl-BE" b="1" dirty="0"/>
          </a:p>
        </p:txBody>
      </p:sp>
      <p:sp>
        <p:nvSpPr>
          <p:cNvPr id="7" name="TextBox 6">
            <a:extLst>
              <a:ext uri="{FF2B5EF4-FFF2-40B4-BE49-F238E27FC236}">
                <a16:creationId xmlns:a16="http://schemas.microsoft.com/office/drawing/2014/main" id="{F9D5196E-05D5-4566-92BE-AA9EC364AD40}"/>
              </a:ext>
            </a:extLst>
          </p:cNvPr>
          <p:cNvSpPr txBox="1"/>
          <p:nvPr/>
        </p:nvSpPr>
        <p:spPr>
          <a:xfrm>
            <a:off x="10201275" y="697277"/>
            <a:ext cx="1393843" cy="923330"/>
          </a:xfrm>
          <a:prstGeom prst="rect">
            <a:avLst/>
          </a:prstGeom>
          <a:noFill/>
        </p:spPr>
        <p:txBody>
          <a:bodyPr wrap="none" rtlCol="0">
            <a:spAutoFit/>
          </a:bodyPr>
          <a:lstStyle/>
          <a:p>
            <a:r>
              <a:rPr lang="en-GB" b="1" dirty="0"/>
              <a:t>IPEM AMP 1</a:t>
            </a:r>
          </a:p>
          <a:p>
            <a:r>
              <a:rPr lang="en-GB" b="1" dirty="0"/>
              <a:t>Speakers 1-8</a:t>
            </a:r>
          </a:p>
          <a:p>
            <a:r>
              <a:rPr lang="en-GB" b="1" dirty="0"/>
              <a:t>Ceiling</a:t>
            </a:r>
            <a:endParaRPr lang="nl-BE" b="1" dirty="0"/>
          </a:p>
        </p:txBody>
      </p:sp>
      <p:sp>
        <p:nvSpPr>
          <p:cNvPr id="13" name="TextBox 12">
            <a:extLst>
              <a:ext uri="{FF2B5EF4-FFF2-40B4-BE49-F238E27FC236}">
                <a16:creationId xmlns:a16="http://schemas.microsoft.com/office/drawing/2014/main" id="{9364BC7B-87C3-437E-A476-7F1940153999}"/>
              </a:ext>
            </a:extLst>
          </p:cNvPr>
          <p:cNvSpPr txBox="1"/>
          <p:nvPr/>
        </p:nvSpPr>
        <p:spPr>
          <a:xfrm>
            <a:off x="10201275" y="2545127"/>
            <a:ext cx="2006511" cy="923330"/>
          </a:xfrm>
          <a:prstGeom prst="rect">
            <a:avLst/>
          </a:prstGeom>
          <a:noFill/>
        </p:spPr>
        <p:txBody>
          <a:bodyPr wrap="none" rtlCol="0">
            <a:spAutoFit/>
          </a:bodyPr>
          <a:lstStyle/>
          <a:p>
            <a:r>
              <a:rPr lang="en-GB" b="1" dirty="0"/>
              <a:t>IPEM AMP 2</a:t>
            </a:r>
          </a:p>
          <a:p>
            <a:r>
              <a:rPr lang="en-GB" b="1" dirty="0"/>
              <a:t>Speakers 9-16</a:t>
            </a:r>
          </a:p>
          <a:p>
            <a:r>
              <a:rPr lang="en-GB" b="1" dirty="0"/>
              <a:t>Entrance side RING</a:t>
            </a:r>
            <a:endParaRPr lang="nl-BE" b="1" dirty="0"/>
          </a:p>
        </p:txBody>
      </p:sp>
      <p:sp>
        <p:nvSpPr>
          <p:cNvPr id="14" name="TextBox 13">
            <a:extLst>
              <a:ext uri="{FF2B5EF4-FFF2-40B4-BE49-F238E27FC236}">
                <a16:creationId xmlns:a16="http://schemas.microsoft.com/office/drawing/2014/main" id="{06477EFE-EC61-4DD8-B015-25063112D548}"/>
              </a:ext>
            </a:extLst>
          </p:cNvPr>
          <p:cNvSpPr txBox="1"/>
          <p:nvPr/>
        </p:nvSpPr>
        <p:spPr>
          <a:xfrm>
            <a:off x="0" y="2739692"/>
            <a:ext cx="1971822" cy="923330"/>
          </a:xfrm>
          <a:prstGeom prst="rect">
            <a:avLst/>
          </a:prstGeom>
          <a:noFill/>
        </p:spPr>
        <p:txBody>
          <a:bodyPr wrap="none" rtlCol="0">
            <a:spAutoFit/>
          </a:bodyPr>
          <a:lstStyle/>
          <a:p>
            <a:r>
              <a:rPr lang="en-GB" b="1" dirty="0"/>
              <a:t>IPEM AMP 3</a:t>
            </a:r>
          </a:p>
          <a:p>
            <a:r>
              <a:rPr lang="en-GB" b="1" dirty="0"/>
              <a:t>Speakers 17-24</a:t>
            </a:r>
          </a:p>
          <a:p>
            <a:r>
              <a:rPr lang="en-GB" b="1" dirty="0"/>
              <a:t>URGENT side RING</a:t>
            </a:r>
            <a:endParaRPr lang="nl-BE" b="1" dirty="0"/>
          </a:p>
        </p:txBody>
      </p:sp>
      <p:sp>
        <p:nvSpPr>
          <p:cNvPr id="15" name="TextBox 14">
            <a:extLst>
              <a:ext uri="{FF2B5EF4-FFF2-40B4-BE49-F238E27FC236}">
                <a16:creationId xmlns:a16="http://schemas.microsoft.com/office/drawing/2014/main" id="{D07A9002-2219-4873-8717-5C9AE7586243}"/>
              </a:ext>
            </a:extLst>
          </p:cNvPr>
          <p:cNvSpPr txBox="1"/>
          <p:nvPr/>
        </p:nvSpPr>
        <p:spPr>
          <a:xfrm>
            <a:off x="10201275" y="3913899"/>
            <a:ext cx="1627882" cy="923330"/>
          </a:xfrm>
          <a:prstGeom prst="rect">
            <a:avLst/>
          </a:prstGeom>
          <a:noFill/>
        </p:spPr>
        <p:txBody>
          <a:bodyPr wrap="none" rtlCol="0">
            <a:spAutoFit/>
          </a:bodyPr>
          <a:lstStyle/>
          <a:p>
            <a:r>
              <a:rPr lang="en-GB" b="1" dirty="0"/>
              <a:t>IPEM AMP 4</a:t>
            </a:r>
          </a:p>
          <a:p>
            <a:r>
              <a:rPr lang="en-GB" b="1" dirty="0"/>
              <a:t>Speakers 25-32</a:t>
            </a:r>
          </a:p>
          <a:p>
            <a:r>
              <a:rPr lang="en-GB" b="1" dirty="0"/>
              <a:t>Entrance side</a:t>
            </a:r>
            <a:endParaRPr lang="nl-BE" b="1" dirty="0"/>
          </a:p>
        </p:txBody>
      </p:sp>
      <p:sp>
        <p:nvSpPr>
          <p:cNvPr id="16" name="TextBox 15">
            <a:extLst>
              <a:ext uri="{FF2B5EF4-FFF2-40B4-BE49-F238E27FC236}">
                <a16:creationId xmlns:a16="http://schemas.microsoft.com/office/drawing/2014/main" id="{E9F9BF4C-6F7D-40A5-AA3B-EC794DA58461}"/>
              </a:ext>
            </a:extLst>
          </p:cNvPr>
          <p:cNvSpPr txBox="1"/>
          <p:nvPr/>
        </p:nvSpPr>
        <p:spPr>
          <a:xfrm>
            <a:off x="10201275" y="4975728"/>
            <a:ext cx="1627882" cy="923330"/>
          </a:xfrm>
          <a:prstGeom prst="rect">
            <a:avLst/>
          </a:prstGeom>
          <a:noFill/>
        </p:spPr>
        <p:txBody>
          <a:bodyPr wrap="none" rtlCol="0">
            <a:spAutoFit/>
          </a:bodyPr>
          <a:lstStyle/>
          <a:p>
            <a:r>
              <a:rPr lang="en-GB" b="1" dirty="0"/>
              <a:t>IPEM AMP 5</a:t>
            </a:r>
          </a:p>
          <a:p>
            <a:r>
              <a:rPr lang="en-GB" b="1" dirty="0"/>
              <a:t>Speakers 33-40</a:t>
            </a:r>
          </a:p>
          <a:p>
            <a:r>
              <a:rPr lang="en-GB" b="1" dirty="0" err="1"/>
              <a:t>Schermzijde</a:t>
            </a:r>
            <a:endParaRPr lang="nl-BE" b="1" dirty="0"/>
          </a:p>
        </p:txBody>
      </p:sp>
      <p:sp>
        <p:nvSpPr>
          <p:cNvPr id="17" name="TextBox 16">
            <a:extLst>
              <a:ext uri="{FF2B5EF4-FFF2-40B4-BE49-F238E27FC236}">
                <a16:creationId xmlns:a16="http://schemas.microsoft.com/office/drawing/2014/main" id="{B72BA3B7-D17D-4B26-BCA4-B556BF3634D9}"/>
              </a:ext>
            </a:extLst>
          </p:cNvPr>
          <p:cNvSpPr txBox="1"/>
          <p:nvPr/>
        </p:nvSpPr>
        <p:spPr>
          <a:xfrm>
            <a:off x="74489" y="3913899"/>
            <a:ext cx="1627882" cy="923330"/>
          </a:xfrm>
          <a:prstGeom prst="rect">
            <a:avLst/>
          </a:prstGeom>
          <a:noFill/>
        </p:spPr>
        <p:txBody>
          <a:bodyPr wrap="none" rtlCol="0">
            <a:spAutoFit/>
          </a:bodyPr>
          <a:lstStyle/>
          <a:p>
            <a:r>
              <a:rPr lang="en-GB" b="1" dirty="0"/>
              <a:t>IPEM AMP 6</a:t>
            </a:r>
          </a:p>
          <a:p>
            <a:r>
              <a:rPr lang="en-GB" b="1" dirty="0"/>
              <a:t>Speakers 41-48</a:t>
            </a:r>
          </a:p>
          <a:p>
            <a:r>
              <a:rPr lang="en-GB" b="1" dirty="0"/>
              <a:t>URGENT side</a:t>
            </a:r>
            <a:endParaRPr lang="nl-BE" b="1" dirty="0"/>
          </a:p>
        </p:txBody>
      </p:sp>
      <p:sp>
        <p:nvSpPr>
          <p:cNvPr id="18" name="TextBox 17">
            <a:extLst>
              <a:ext uri="{FF2B5EF4-FFF2-40B4-BE49-F238E27FC236}">
                <a16:creationId xmlns:a16="http://schemas.microsoft.com/office/drawing/2014/main" id="{C961AFF3-649D-4696-B107-523EBB57EB89}"/>
              </a:ext>
            </a:extLst>
          </p:cNvPr>
          <p:cNvSpPr txBox="1"/>
          <p:nvPr/>
        </p:nvSpPr>
        <p:spPr>
          <a:xfrm>
            <a:off x="24259" y="4902650"/>
            <a:ext cx="1627882" cy="923330"/>
          </a:xfrm>
          <a:prstGeom prst="rect">
            <a:avLst/>
          </a:prstGeom>
          <a:noFill/>
        </p:spPr>
        <p:txBody>
          <a:bodyPr wrap="none" rtlCol="0">
            <a:spAutoFit/>
          </a:bodyPr>
          <a:lstStyle/>
          <a:p>
            <a:r>
              <a:rPr lang="en-GB" b="1" dirty="0"/>
              <a:t>IPEM AMP 7</a:t>
            </a:r>
          </a:p>
          <a:p>
            <a:r>
              <a:rPr lang="en-GB" b="1" dirty="0"/>
              <a:t>Speakers 49-56</a:t>
            </a:r>
          </a:p>
          <a:p>
            <a:r>
              <a:rPr lang="en-GB" b="1" dirty="0" err="1"/>
              <a:t>Regie-zijde</a:t>
            </a:r>
            <a:endParaRPr lang="nl-BE" b="1" dirty="0"/>
          </a:p>
        </p:txBody>
      </p:sp>
      <p:sp>
        <p:nvSpPr>
          <p:cNvPr id="19" name="TextBox 18">
            <a:extLst>
              <a:ext uri="{FF2B5EF4-FFF2-40B4-BE49-F238E27FC236}">
                <a16:creationId xmlns:a16="http://schemas.microsoft.com/office/drawing/2014/main" id="{25BF57A4-C568-41BC-9EBC-F635B41CF1C6}"/>
              </a:ext>
            </a:extLst>
          </p:cNvPr>
          <p:cNvSpPr txBox="1"/>
          <p:nvPr/>
        </p:nvSpPr>
        <p:spPr>
          <a:xfrm>
            <a:off x="10201275" y="6037557"/>
            <a:ext cx="1627882" cy="923330"/>
          </a:xfrm>
          <a:prstGeom prst="rect">
            <a:avLst/>
          </a:prstGeom>
          <a:noFill/>
        </p:spPr>
        <p:txBody>
          <a:bodyPr wrap="none" rtlCol="0">
            <a:spAutoFit/>
          </a:bodyPr>
          <a:lstStyle/>
          <a:p>
            <a:r>
              <a:rPr lang="en-GB" b="1" dirty="0"/>
              <a:t>IPEM AMP 9</a:t>
            </a:r>
          </a:p>
          <a:p>
            <a:r>
              <a:rPr lang="en-GB" b="1" dirty="0"/>
              <a:t>Speakers 59-62</a:t>
            </a:r>
          </a:p>
          <a:p>
            <a:r>
              <a:rPr lang="en-GB" b="1" dirty="0"/>
              <a:t>Woofers</a:t>
            </a:r>
            <a:endParaRPr lang="nl-BE" b="1" dirty="0"/>
          </a:p>
        </p:txBody>
      </p:sp>
      <p:sp>
        <p:nvSpPr>
          <p:cNvPr id="20" name="TextBox 19">
            <a:extLst>
              <a:ext uri="{FF2B5EF4-FFF2-40B4-BE49-F238E27FC236}">
                <a16:creationId xmlns:a16="http://schemas.microsoft.com/office/drawing/2014/main" id="{9B303640-8930-412C-863D-C08009239ADB}"/>
              </a:ext>
            </a:extLst>
          </p:cNvPr>
          <p:cNvSpPr txBox="1"/>
          <p:nvPr/>
        </p:nvSpPr>
        <p:spPr>
          <a:xfrm>
            <a:off x="24259" y="5977810"/>
            <a:ext cx="1627882" cy="923330"/>
          </a:xfrm>
          <a:prstGeom prst="rect">
            <a:avLst/>
          </a:prstGeom>
          <a:noFill/>
        </p:spPr>
        <p:txBody>
          <a:bodyPr wrap="none" rtlCol="0">
            <a:spAutoFit/>
          </a:bodyPr>
          <a:lstStyle/>
          <a:p>
            <a:r>
              <a:rPr lang="en-GB" b="1" dirty="0"/>
              <a:t>IPEM AMP 8</a:t>
            </a:r>
          </a:p>
          <a:p>
            <a:r>
              <a:rPr lang="en-GB" b="1" dirty="0"/>
              <a:t>Speakers 57-58</a:t>
            </a:r>
          </a:p>
          <a:p>
            <a:r>
              <a:rPr lang="en-GB" b="1" dirty="0"/>
              <a:t>TV Speakers</a:t>
            </a:r>
            <a:endParaRPr lang="nl-BE" b="1" dirty="0"/>
          </a:p>
        </p:txBody>
      </p:sp>
      <p:cxnSp>
        <p:nvCxnSpPr>
          <p:cNvPr id="22" name="Straight Connector 21">
            <a:extLst>
              <a:ext uri="{FF2B5EF4-FFF2-40B4-BE49-F238E27FC236}">
                <a16:creationId xmlns:a16="http://schemas.microsoft.com/office/drawing/2014/main" id="{C3E72DE7-F0F6-45FD-B22E-93F2F89D535B}"/>
              </a:ext>
            </a:extLst>
          </p:cNvPr>
          <p:cNvCxnSpPr>
            <a:endCxn id="7" idx="1"/>
          </p:cNvCxnSpPr>
          <p:nvPr/>
        </p:nvCxnSpPr>
        <p:spPr>
          <a:xfrm flipV="1">
            <a:off x="5353050" y="1158942"/>
            <a:ext cx="4848225" cy="8984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6D52BF8-85BA-4419-84CD-13BA51786276}"/>
              </a:ext>
            </a:extLst>
          </p:cNvPr>
          <p:cNvCxnSpPr>
            <a:cxnSpLocks/>
            <a:endCxn id="13" idx="1"/>
          </p:cNvCxnSpPr>
          <p:nvPr/>
        </p:nvCxnSpPr>
        <p:spPr>
          <a:xfrm>
            <a:off x="7556939" y="1418246"/>
            <a:ext cx="2644336" cy="15885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8EDAE-714B-41C9-889A-84BBEBF43DD2}"/>
              </a:ext>
            </a:extLst>
          </p:cNvPr>
          <p:cNvCxnSpPr>
            <a:cxnSpLocks/>
            <a:endCxn id="13" idx="1"/>
          </p:cNvCxnSpPr>
          <p:nvPr/>
        </p:nvCxnSpPr>
        <p:spPr>
          <a:xfrm flipV="1">
            <a:off x="6210300" y="3006792"/>
            <a:ext cx="3990975" cy="5278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CAEFCE-6C4B-4DD7-A43B-9D301C38F7F3}"/>
              </a:ext>
            </a:extLst>
          </p:cNvPr>
          <p:cNvCxnSpPr>
            <a:cxnSpLocks/>
            <a:stCxn id="14" idx="3"/>
          </p:cNvCxnSpPr>
          <p:nvPr/>
        </p:nvCxnSpPr>
        <p:spPr>
          <a:xfrm flipV="1">
            <a:off x="1971822" y="2693679"/>
            <a:ext cx="5489630" cy="5076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6789475-A98C-4D5D-A01F-83A8D8EC8127}"/>
              </a:ext>
            </a:extLst>
          </p:cNvPr>
          <p:cNvCxnSpPr>
            <a:cxnSpLocks/>
            <a:stCxn id="15" idx="1"/>
          </p:cNvCxnSpPr>
          <p:nvPr/>
        </p:nvCxnSpPr>
        <p:spPr>
          <a:xfrm flipH="1">
            <a:off x="5876925" y="4375564"/>
            <a:ext cx="4324350" cy="1846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3D58A8A-8B8A-4102-909A-13AC3C7D839C}"/>
              </a:ext>
            </a:extLst>
          </p:cNvPr>
          <p:cNvCxnSpPr>
            <a:cxnSpLocks/>
            <a:stCxn id="16" idx="1"/>
          </p:cNvCxnSpPr>
          <p:nvPr/>
        </p:nvCxnSpPr>
        <p:spPr>
          <a:xfrm flipH="1" flipV="1">
            <a:off x="8953501" y="4494104"/>
            <a:ext cx="1247774" cy="9432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2EB68CD-F32E-4854-A99F-B6D85D032A03}"/>
              </a:ext>
            </a:extLst>
          </p:cNvPr>
          <p:cNvCxnSpPr>
            <a:cxnSpLocks/>
          </p:cNvCxnSpPr>
          <p:nvPr/>
        </p:nvCxnSpPr>
        <p:spPr>
          <a:xfrm>
            <a:off x="1413314" y="4145620"/>
            <a:ext cx="5711387" cy="8124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990AD0A-E29B-456C-AA6E-A4C4062CEEB9}"/>
              </a:ext>
            </a:extLst>
          </p:cNvPr>
          <p:cNvCxnSpPr>
            <a:cxnSpLocks/>
          </p:cNvCxnSpPr>
          <p:nvPr/>
        </p:nvCxnSpPr>
        <p:spPr>
          <a:xfrm flipV="1">
            <a:off x="1413314" y="4883396"/>
            <a:ext cx="1501336" cy="2878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3346BB3-E794-4E77-8334-3CB19EB51614}"/>
              </a:ext>
            </a:extLst>
          </p:cNvPr>
          <p:cNvCxnSpPr>
            <a:cxnSpLocks/>
          </p:cNvCxnSpPr>
          <p:nvPr/>
        </p:nvCxnSpPr>
        <p:spPr>
          <a:xfrm>
            <a:off x="7372350" y="6299154"/>
            <a:ext cx="2929384" cy="1283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92FE50F-9EFD-46BC-BC62-F8B3139074CB}"/>
              </a:ext>
            </a:extLst>
          </p:cNvPr>
          <p:cNvCxnSpPr>
            <a:cxnSpLocks/>
            <a:stCxn id="20" idx="3"/>
          </p:cNvCxnSpPr>
          <p:nvPr/>
        </p:nvCxnSpPr>
        <p:spPr>
          <a:xfrm flipV="1">
            <a:off x="1652141" y="4743955"/>
            <a:ext cx="3377059" cy="169552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AF93-7BF4-44D2-A07D-92A54D6FEC77}"/>
              </a:ext>
            </a:extLst>
          </p:cNvPr>
          <p:cNvSpPr>
            <a:spLocks noGrp="1"/>
          </p:cNvSpPr>
          <p:nvPr>
            <p:ph type="title"/>
          </p:nvPr>
        </p:nvSpPr>
        <p:spPr/>
        <p:txBody>
          <a:bodyPr/>
          <a:lstStyle/>
          <a:p>
            <a:r>
              <a:rPr lang="en-GB" dirty="0"/>
              <a:t>Dante </a:t>
            </a:r>
            <a:r>
              <a:rPr lang="en-GB" dirty="0" err="1"/>
              <a:t>presets</a:t>
            </a:r>
            <a:endParaRPr lang="nl-BE" dirty="0"/>
          </a:p>
        </p:txBody>
      </p:sp>
      <p:sp>
        <p:nvSpPr>
          <p:cNvPr id="3" name="Content Placeholder 2">
            <a:extLst>
              <a:ext uri="{FF2B5EF4-FFF2-40B4-BE49-F238E27FC236}">
                <a16:creationId xmlns:a16="http://schemas.microsoft.com/office/drawing/2014/main" id="{17CB2020-C210-48BB-8799-92A10B2D12CB}"/>
              </a:ext>
            </a:extLst>
          </p:cNvPr>
          <p:cNvSpPr>
            <a:spLocks noGrp="1"/>
          </p:cNvSpPr>
          <p:nvPr>
            <p:ph idx="1"/>
          </p:nvPr>
        </p:nvSpPr>
        <p:spPr/>
        <p:txBody>
          <a:bodyPr/>
          <a:lstStyle/>
          <a:p>
            <a:r>
              <a:rPr lang="en-GB" dirty="0"/>
              <a:t>Powerful tool for easy recreation of demo’s or experiments</a:t>
            </a:r>
          </a:p>
          <a:p>
            <a:r>
              <a:rPr lang="en-GB" dirty="0"/>
              <a:t>Saves all audio routing throughout the network in 1 file</a:t>
            </a:r>
          </a:p>
          <a:p>
            <a:r>
              <a:rPr lang="en-GB" dirty="0"/>
              <a:t>Can be recalled at any time to recreate the setup</a:t>
            </a:r>
          </a:p>
          <a:p>
            <a:endParaRPr lang="en-GB" dirty="0"/>
          </a:p>
          <a:p>
            <a:endParaRPr lang="nl-BE" dirty="0"/>
          </a:p>
        </p:txBody>
      </p:sp>
    </p:spTree>
    <p:extLst>
      <p:ext uri="{BB962C8B-B14F-4D97-AF65-F5344CB8AC3E}">
        <p14:creationId xmlns:p14="http://schemas.microsoft.com/office/powerpoint/2010/main" val="3056272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5A0AA-BEC4-415B-A774-6C8E664F0FA0}"/>
              </a:ext>
            </a:extLst>
          </p:cNvPr>
          <p:cNvSpPr>
            <a:spLocks noGrp="1"/>
          </p:cNvSpPr>
          <p:nvPr>
            <p:ph type="title"/>
          </p:nvPr>
        </p:nvSpPr>
        <p:spPr/>
        <p:txBody>
          <a:bodyPr/>
          <a:lstStyle/>
          <a:p>
            <a:r>
              <a:rPr lang="nl-BE" dirty="0"/>
              <a:t>DANTE best </a:t>
            </a:r>
            <a:r>
              <a:rPr lang="nl-BE" dirty="0" err="1"/>
              <a:t>practice</a:t>
            </a:r>
            <a:r>
              <a:rPr lang="nl-BE" dirty="0"/>
              <a:t>	: </a:t>
            </a:r>
            <a:r>
              <a:rPr lang="nl-BE" dirty="0" err="1"/>
              <a:t>presets</a:t>
            </a:r>
            <a:r>
              <a:rPr lang="nl-BE" dirty="0"/>
              <a:t> &amp; storage!</a:t>
            </a:r>
          </a:p>
        </p:txBody>
      </p:sp>
      <p:pic>
        <p:nvPicPr>
          <p:cNvPr id="4" name="Content Placeholder 4">
            <a:extLst>
              <a:ext uri="{FF2B5EF4-FFF2-40B4-BE49-F238E27FC236}">
                <a16:creationId xmlns:a16="http://schemas.microsoft.com/office/drawing/2014/main" id="{E6369649-5B1A-494D-8D8C-0B19599EAA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27173" y="2141537"/>
            <a:ext cx="6244567" cy="4351338"/>
          </a:xfrm>
          <a:prstGeom prst="rect">
            <a:avLst/>
          </a:prstGeom>
        </p:spPr>
      </p:pic>
    </p:spTree>
    <p:extLst>
      <p:ext uri="{BB962C8B-B14F-4D97-AF65-F5344CB8AC3E}">
        <p14:creationId xmlns:p14="http://schemas.microsoft.com/office/powerpoint/2010/main" val="788695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C6ED-537A-4349-BC5A-9947D3E56FC7}"/>
              </a:ext>
            </a:extLst>
          </p:cNvPr>
          <p:cNvSpPr>
            <a:spLocks noGrp="1"/>
          </p:cNvSpPr>
          <p:nvPr>
            <p:ph type="title"/>
          </p:nvPr>
        </p:nvSpPr>
        <p:spPr/>
        <p:txBody>
          <a:bodyPr/>
          <a:lstStyle/>
          <a:p>
            <a:r>
              <a:rPr lang="en-GB" dirty="0"/>
              <a:t>DANTE exercises</a:t>
            </a:r>
            <a:endParaRPr lang="nl-BE" dirty="0"/>
          </a:p>
        </p:txBody>
      </p:sp>
      <p:sp>
        <p:nvSpPr>
          <p:cNvPr id="3" name="Content Placeholder 2">
            <a:extLst>
              <a:ext uri="{FF2B5EF4-FFF2-40B4-BE49-F238E27FC236}">
                <a16:creationId xmlns:a16="http://schemas.microsoft.com/office/drawing/2014/main" id="{1FC76B61-7DA7-4C0D-8385-82DC2F5A999D}"/>
              </a:ext>
            </a:extLst>
          </p:cNvPr>
          <p:cNvSpPr>
            <a:spLocks noGrp="1"/>
          </p:cNvSpPr>
          <p:nvPr>
            <p:ph idx="1"/>
          </p:nvPr>
        </p:nvSpPr>
        <p:spPr/>
        <p:txBody>
          <a:bodyPr/>
          <a:lstStyle/>
          <a:p>
            <a:r>
              <a:rPr lang="en-GB" dirty="0"/>
              <a:t>Play sounds to a specific speaker from the operating system</a:t>
            </a:r>
          </a:p>
          <a:p>
            <a:endParaRPr lang="en-GB" dirty="0"/>
          </a:p>
          <a:p>
            <a:r>
              <a:rPr lang="en-GB" dirty="0"/>
              <a:t>Play sounds to a specific speaker from a professional app (</a:t>
            </a:r>
            <a:r>
              <a:rPr lang="en-GB" dirty="0" err="1"/>
              <a:t>eg</a:t>
            </a:r>
            <a:r>
              <a:rPr lang="en-GB" dirty="0"/>
              <a:t> Ableton, max </a:t>
            </a:r>
            <a:r>
              <a:rPr lang="en-GB" dirty="0" err="1"/>
              <a:t>msp</a:t>
            </a:r>
            <a:r>
              <a:rPr lang="en-GB" dirty="0"/>
              <a:t>, etc)</a:t>
            </a:r>
          </a:p>
          <a:p>
            <a:endParaRPr lang="en-GB" dirty="0"/>
          </a:p>
          <a:p>
            <a:r>
              <a:rPr lang="en-GB" dirty="0"/>
              <a:t>Route a microphone to record on your PC</a:t>
            </a:r>
            <a:endParaRPr lang="nl-BE" dirty="0"/>
          </a:p>
        </p:txBody>
      </p:sp>
    </p:spTree>
    <p:extLst>
      <p:ext uri="{BB962C8B-B14F-4D97-AF65-F5344CB8AC3E}">
        <p14:creationId xmlns:p14="http://schemas.microsoft.com/office/powerpoint/2010/main" val="4207489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B3CBC9-F7DC-434B-9041-7EECB7F5FD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688F950-BA0C-4F40-B3E1-EC545BE4E00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Part 3.4: The Rack</a:t>
            </a:r>
          </a:p>
        </p:txBody>
      </p:sp>
      <p:sp>
        <p:nvSpPr>
          <p:cNvPr id="3" name="Content Placeholder 2">
            <a:extLst>
              <a:ext uri="{FF2B5EF4-FFF2-40B4-BE49-F238E27FC236}">
                <a16:creationId xmlns:a16="http://schemas.microsoft.com/office/drawing/2014/main" id="{AD4CCF9A-FBFC-47F7-B9CA-DFD6546D67D2}"/>
              </a:ext>
            </a:extLst>
          </p:cNvPr>
          <p:cNvSpPr>
            <a:spLocks noGrp="1"/>
          </p:cNvSpPr>
          <p:nvPr>
            <p:ph idx="1"/>
          </p:nvPr>
        </p:nvSpPr>
        <p:spPr>
          <a:xfrm>
            <a:off x="7782910" y="5242675"/>
            <a:ext cx="4330262" cy="683284"/>
          </a:xfrm>
        </p:spPr>
        <p:txBody>
          <a:bodyPr vert="horz" lIns="91440" tIns="45720" rIns="91440" bIns="45720" rtlCol="0">
            <a:normAutofit/>
          </a:bodyPr>
          <a:lstStyle/>
          <a:p>
            <a:pPr marL="0" indent="0" algn="ctr">
              <a:buNone/>
            </a:pPr>
            <a:r>
              <a:rPr lang="en-US" sz="2000"/>
              <a:t>The main central Audio component to connect audio, sensors &amp; midi to</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25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4971-4B1E-4477-8070-0220CBFEFAC4}"/>
              </a:ext>
            </a:extLst>
          </p:cNvPr>
          <p:cNvSpPr>
            <a:spLocks noGrp="1"/>
          </p:cNvSpPr>
          <p:nvPr>
            <p:ph type="title"/>
          </p:nvPr>
        </p:nvSpPr>
        <p:spPr/>
        <p:txBody>
          <a:bodyPr/>
          <a:lstStyle/>
          <a:p>
            <a:r>
              <a:rPr lang="en-BE"/>
              <a:t>“The Rack”: </a:t>
            </a:r>
            <a:r>
              <a:rPr lang="nl-BE"/>
              <a:t>W</a:t>
            </a:r>
            <a:r>
              <a:rPr lang="en-BE"/>
              <a:t>h</a:t>
            </a:r>
            <a:r>
              <a:rPr lang="nl-BE"/>
              <a:t>y</a:t>
            </a:r>
            <a:r>
              <a:rPr lang="en-BE"/>
              <a:t>?</a:t>
            </a:r>
            <a:endParaRPr lang="nl-BE" dirty="0"/>
          </a:p>
        </p:txBody>
      </p:sp>
      <p:sp>
        <p:nvSpPr>
          <p:cNvPr id="3" name="Content Placeholder 2">
            <a:extLst>
              <a:ext uri="{FF2B5EF4-FFF2-40B4-BE49-F238E27FC236}">
                <a16:creationId xmlns:a16="http://schemas.microsoft.com/office/drawing/2014/main" id="{778B0F29-21CD-4C94-B97D-544723341637}"/>
              </a:ext>
            </a:extLst>
          </p:cNvPr>
          <p:cNvSpPr>
            <a:spLocks noGrp="1"/>
          </p:cNvSpPr>
          <p:nvPr>
            <p:ph idx="1"/>
          </p:nvPr>
        </p:nvSpPr>
        <p:spPr/>
        <p:txBody>
          <a:bodyPr>
            <a:normAutofit lnSpcReduction="10000"/>
          </a:bodyPr>
          <a:lstStyle/>
          <a:p>
            <a:r>
              <a:rPr lang="nl-BE"/>
              <a:t>W</a:t>
            </a:r>
            <a:r>
              <a:rPr lang="en-BE"/>
              <a:t>h</a:t>
            </a:r>
            <a:r>
              <a:rPr lang="nl-BE"/>
              <a:t>e</a:t>
            </a:r>
            <a:r>
              <a:rPr lang="en-BE"/>
              <a:t>n </a:t>
            </a:r>
            <a:r>
              <a:rPr lang="nl-BE"/>
              <a:t>e</a:t>
            </a:r>
            <a:r>
              <a:rPr lang="en-BE"/>
              <a:t>v</a:t>
            </a:r>
            <a:r>
              <a:rPr lang="nl-BE"/>
              <a:t>e</a:t>
            </a:r>
            <a:r>
              <a:rPr lang="en-BE"/>
              <a:t>r</a:t>
            </a:r>
            <a:r>
              <a:rPr lang="nl-BE"/>
              <a:t>y</a:t>
            </a:r>
            <a:r>
              <a:rPr lang="en-BE"/>
              <a:t>t</a:t>
            </a:r>
            <a:r>
              <a:rPr lang="nl-BE"/>
              <a:t>h</a:t>
            </a:r>
            <a:r>
              <a:rPr lang="en-BE"/>
              <a:t>i</a:t>
            </a:r>
            <a:r>
              <a:rPr lang="nl-BE"/>
              <a:t>n</a:t>
            </a:r>
            <a:r>
              <a:rPr lang="en-BE"/>
              <a:t>g </a:t>
            </a:r>
            <a:r>
              <a:rPr lang="nl-BE"/>
              <a:t>i</a:t>
            </a:r>
            <a:r>
              <a:rPr lang="en-BE"/>
              <a:t>s </a:t>
            </a:r>
            <a:r>
              <a:rPr lang="nl-BE"/>
              <a:t>u</a:t>
            </a:r>
            <a:r>
              <a:rPr lang="en-BE"/>
              <a:t>p</a:t>
            </a:r>
            <a:r>
              <a:rPr lang="nl-BE"/>
              <a:t>s</a:t>
            </a:r>
            <a:r>
              <a:rPr lang="en-BE"/>
              <a:t>tairs in machineroom, why </a:t>
            </a:r>
            <a:r>
              <a:rPr lang="nl-BE"/>
              <a:t>t</a:t>
            </a:r>
            <a:r>
              <a:rPr lang="en-BE"/>
              <a:t>h</a:t>
            </a:r>
            <a:r>
              <a:rPr lang="nl-BE"/>
              <a:t>e</a:t>
            </a:r>
            <a:r>
              <a:rPr lang="en-BE"/>
              <a:t> </a:t>
            </a:r>
            <a:r>
              <a:rPr lang="nl-BE"/>
              <a:t>r</a:t>
            </a:r>
            <a:r>
              <a:rPr lang="en-BE"/>
              <a:t>a</a:t>
            </a:r>
            <a:r>
              <a:rPr lang="nl-BE"/>
              <a:t>c</a:t>
            </a:r>
            <a:r>
              <a:rPr lang="en-BE"/>
              <a:t>k?</a:t>
            </a:r>
          </a:p>
          <a:p>
            <a:endParaRPr lang="en-BE"/>
          </a:p>
          <a:p>
            <a:r>
              <a:rPr lang="en-GB"/>
              <a:t>Problem</a:t>
            </a:r>
            <a:r>
              <a:rPr lang="en-GB" dirty="0"/>
              <a:t>: USB connections are not reliable over KVM network</a:t>
            </a:r>
          </a:p>
          <a:p>
            <a:r>
              <a:rPr lang="en-BE"/>
              <a:t>T</a:t>
            </a:r>
            <a:r>
              <a:rPr lang="nl-BE"/>
              <a:t>h</a:t>
            </a:r>
            <a:r>
              <a:rPr lang="en-BE"/>
              <a:t>e</a:t>
            </a:r>
            <a:r>
              <a:rPr lang="nl-BE"/>
              <a:t>n</a:t>
            </a:r>
            <a:r>
              <a:rPr lang="en-BE"/>
              <a:t>, </a:t>
            </a:r>
            <a:r>
              <a:rPr lang="nl-BE"/>
              <a:t>h</a:t>
            </a:r>
            <a:r>
              <a:rPr lang="en-GB"/>
              <a:t>ow </a:t>
            </a:r>
            <a:r>
              <a:rPr lang="en-GB" dirty="0"/>
              <a:t>to connect sensors and midi devices?</a:t>
            </a:r>
          </a:p>
          <a:p>
            <a:endParaRPr lang="en-GB" dirty="0"/>
          </a:p>
          <a:p>
            <a:r>
              <a:rPr lang="en-GB" dirty="0"/>
              <a:t>One pc (“RACK PC”) remains in the </a:t>
            </a:r>
            <a:r>
              <a:rPr lang="en-GB"/>
              <a:t>LAB </a:t>
            </a:r>
            <a:endParaRPr lang="en-BE"/>
          </a:p>
          <a:p>
            <a:r>
              <a:rPr lang="nl-BE" b="1"/>
              <a:t>B</a:t>
            </a:r>
            <a:r>
              <a:rPr lang="en-BE" b="1"/>
              <a:t>a</a:t>
            </a:r>
            <a:r>
              <a:rPr lang="nl-BE" b="1"/>
              <a:t>s</a:t>
            </a:r>
            <a:r>
              <a:rPr lang="en-BE" b="1"/>
              <a:t>i</a:t>
            </a:r>
            <a:r>
              <a:rPr lang="nl-BE" b="1"/>
              <a:t>c</a:t>
            </a:r>
            <a:r>
              <a:rPr lang="en-BE" b="1"/>
              <a:t>a</a:t>
            </a:r>
            <a:r>
              <a:rPr lang="nl-BE" b="1"/>
              <a:t>l</a:t>
            </a:r>
            <a:r>
              <a:rPr lang="en-BE" b="1"/>
              <a:t>l</a:t>
            </a:r>
            <a:r>
              <a:rPr lang="nl-BE" b="1"/>
              <a:t>y</a:t>
            </a:r>
            <a:r>
              <a:rPr lang="en-BE" b="1"/>
              <a:t>, </a:t>
            </a:r>
            <a:r>
              <a:rPr lang="nl-BE" b="1"/>
              <a:t>w</a:t>
            </a:r>
            <a:r>
              <a:rPr lang="en-BE" b="1"/>
              <a:t>e </a:t>
            </a:r>
            <a:r>
              <a:rPr lang="nl-BE" b="1"/>
              <a:t>w</a:t>
            </a:r>
            <a:r>
              <a:rPr lang="en-BE" b="1"/>
              <a:t>a</a:t>
            </a:r>
            <a:r>
              <a:rPr lang="nl-BE" b="1"/>
              <a:t>n</a:t>
            </a:r>
            <a:r>
              <a:rPr lang="en-BE" b="1"/>
              <a:t>t </a:t>
            </a:r>
            <a:r>
              <a:rPr lang="nl-BE" b="1"/>
              <a:t>i</a:t>
            </a:r>
            <a:r>
              <a:rPr lang="en-BE" b="1"/>
              <a:t>t </a:t>
            </a:r>
            <a:r>
              <a:rPr lang="nl-BE" b="1"/>
              <a:t>t</a:t>
            </a:r>
            <a:r>
              <a:rPr lang="en-BE" b="1"/>
              <a:t>o </a:t>
            </a:r>
            <a:r>
              <a:rPr lang="nl-BE" b="1"/>
              <a:t>b</a:t>
            </a:r>
            <a:r>
              <a:rPr lang="en-BE" b="1"/>
              <a:t>e </a:t>
            </a:r>
            <a:r>
              <a:rPr lang="nl-BE" b="1"/>
              <a:t>c</a:t>
            </a:r>
            <a:r>
              <a:rPr lang="en-BE" b="1"/>
              <a:t>l</a:t>
            </a:r>
            <a:r>
              <a:rPr lang="nl-BE" b="1"/>
              <a:t>o</a:t>
            </a:r>
            <a:r>
              <a:rPr lang="en-BE" b="1"/>
              <a:t>s</a:t>
            </a:r>
            <a:r>
              <a:rPr lang="nl-BE" b="1"/>
              <a:t>e</a:t>
            </a:r>
            <a:r>
              <a:rPr lang="en-BE" b="1"/>
              <a:t> </a:t>
            </a:r>
            <a:r>
              <a:rPr lang="nl-BE" b="1"/>
              <a:t>t</a:t>
            </a:r>
            <a:r>
              <a:rPr lang="en-BE" b="1"/>
              <a:t>o </a:t>
            </a:r>
            <a:r>
              <a:rPr lang="nl-BE" b="1"/>
              <a:t>t</a:t>
            </a:r>
            <a:r>
              <a:rPr lang="en-BE" b="1"/>
              <a:t>h</a:t>
            </a:r>
            <a:r>
              <a:rPr lang="nl-BE" b="1"/>
              <a:t>e</a:t>
            </a:r>
            <a:r>
              <a:rPr lang="en-BE" b="1"/>
              <a:t> </a:t>
            </a:r>
            <a:r>
              <a:rPr lang="nl-BE" b="1"/>
              <a:t>s</a:t>
            </a:r>
            <a:r>
              <a:rPr lang="en-BE" b="1"/>
              <a:t>e</a:t>
            </a:r>
            <a:r>
              <a:rPr lang="nl-BE" b="1"/>
              <a:t>n</a:t>
            </a:r>
            <a:r>
              <a:rPr lang="en-BE" b="1"/>
              <a:t>s</a:t>
            </a:r>
            <a:r>
              <a:rPr lang="nl-BE" b="1"/>
              <a:t>o</a:t>
            </a:r>
            <a:r>
              <a:rPr lang="en-BE" b="1"/>
              <a:t>r</a:t>
            </a:r>
            <a:r>
              <a:rPr lang="nl-BE" b="1"/>
              <a:t>s</a:t>
            </a:r>
            <a:r>
              <a:rPr lang="en-BE" b="1"/>
              <a:t> </a:t>
            </a:r>
          </a:p>
          <a:p>
            <a:r>
              <a:rPr lang="en-GB"/>
              <a:t>Connect </a:t>
            </a:r>
            <a:r>
              <a:rPr lang="en-GB" dirty="0"/>
              <a:t>to network =&gt; becomes available on the KVM &amp; </a:t>
            </a:r>
            <a:r>
              <a:rPr lang="en-GB"/>
              <a:t>DANTE network</a:t>
            </a:r>
            <a:endParaRPr lang="en-GB" dirty="0"/>
          </a:p>
        </p:txBody>
      </p:sp>
    </p:spTree>
    <p:extLst>
      <p:ext uri="{BB962C8B-B14F-4D97-AF65-F5344CB8AC3E}">
        <p14:creationId xmlns:p14="http://schemas.microsoft.com/office/powerpoint/2010/main" val="2765305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E905-C74E-4C38-9EE0-2DBF4DC70849}"/>
              </a:ext>
            </a:extLst>
          </p:cNvPr>
          <p:cNvSpPr>
            <a:spLocks noGrp="1"/>
          </p:cNvSpPr>
          <p:nvPr>
            <p:ph type="title"/>
          </p:nvPr>
        </p:nvSpPr>
        <p:spPr/>
        <p:txBody>
          <a:bodyPr/>
          <a:lstStyle/>
          <a:p>
            <a:r>
              <a:rPr lang="en-BE"/>
              <a:t>W</a:t>
            </a:r>
            <a:r>
              <a:rPr lang="nl-BE"/>
              <a:t>h</a:t>
            </a:r>
            <a:r>
              <a:rPr lang="en-BE"/>
              <a:t>a</a:t>
            </a:r>
            <a:r>
              <a:rPr lang="nl-BE"/>
              <a:t>t</a:t>
            </a:r>
            <a:r>
              <a:rPr lang="en-BE"/>
              <a:t> </a:t>
            </a:r>
            <a:r>
              <a:rPr lang="nl-BE"/>
              <a:t>i</a:t>
            </a:r>
            <a:r>
              <a:rPr lang="en-BE"/>
              <a:t>s </a:t>
            </a:r>
            <a:r>
              <a:rPr lang="nl-BE"/>
              <a:t>c</a:t>
            </a:r>
            <a:r>
              <a:rPr lang="en-BE"/>
              <a:t>o</a:t>
            </a:r>
            <a:r>
              <a:rPr lang="nl-BE"/>
              <a:t>n</a:t>
            </a:r>
            <a:r>
              <a:rPr lang="en-BE"/>
              <a:t>t</a:t>
            </a:r>
            <a:r>
              <a:rPr lang="nl-BE"/>
              <a:t>e</a:t>
            </a:r>
            <a:r>
              <a:rPr lang="en-BE"/>
              <a:t>x</a:t>
            </a:r>
            <a:r>
              <a:rPr lang="nl-BE"/>
              <a:t>t</a:t>
            </a:r>
            <a:r>
              <a:rPr lang="en-BE"/>
              <a:t>?</a:t>
            </a:r>
            <a:endParaRPr lang="nl-BE"/>
          </a:p>
        </p:txBody>
      </p:sp>
      <p:sp>
        <p:nvSpPr>
          <p:cNvPr id="3" name="Content Placeholder 2">
            <a:extLst>
              <a:ext uri="{FF2B5EF4-FFF2-40B4-BE49-F238E27FC236}">
                <a16:creationId xmlns:a16="http://schemas.microsoft.com/office/drawing/2014/main" id="{FB97E9D5-BC74-4383-A71D-5F76FC995781}"/>
              </a:ext>
            </a:extLst>
          </p:cNvPr>
          <p:cNvSpPr>
            <a:spLocks noGrp="1"/>
          </p:cNvSpPr>
          <p:nvPr>
            <p:ph idx="1"/>
          </p:nvPr>
        </p:nvSpPr>
        <p:spPr>
          <a:xfrm>
            <a:off x="838200" y="1825624"/>
            <a:ext cx="5805196" cy="4841393"/>
          </a:xfrm>
        </p:spPr>
        <p:txBody>
          <a:bodyPr>
            <a:normAutofit fontScale="92500" lnSpcReduction="10000"/>
          </a:bodyPr>
          <a:lstStyle/>
          <a:p>
            <a:r>
              <a:rPr lang="en-BE"/>
              <a:t>T</a:t>
            </a:r>
            <a:r>
              <a:rPr lang="nl-BE"/>
              <a:t>y</a:t>
            </a:r>
            <a:r>
              <a:rPr lang="en-BE"/>
              <a:t>p</a:t>
            </a:r>
            <a:r>
              <a:rPr lang="nl-BE"/>
              <a:t>i</a:t>
            </a:r>
            <a:r>
              <a:rPr lang="en-BE"/>
              <a:t>c</a:t>
            </a:r>
            <a:r>
              <a:rPr lang="nl-BE"/>
              <a:t>a</a:t>
            </a:r>
            <a:r>
              <a:rPr lang="en-BE"/>
              <a:t>l </a:t>
            </a:r>
            <a:r>
              <a:rPr lang="nl-BE"/>
              <a:t>m</a:t>
            </a:r>
            <a:r>
              <a:rPr lang="en-BE"/>
              <a:t>o</a:t>
            </a:r>
            <a:r>
              <a:rPr lang="nl-BE"/>
              <a:t>t</a:t>
            </a:r>
            <a:r>
              <a:rPr lang="en-BE"/>
              <a:t>i</a:t>
            </a:r>
            <a:r>
              <a:rPr lang="nl-BE"/>
              <a:t>o</a:t>
            </a:r>
            <a:r>
              <a:rPr lang="en-BE"/>
              <a:t>n </a:t>
            </a:r>
            <a:r>
              <a:rPr lang="nl-BE"/>
              <a:t>l</a:t>
            </a:r>
            <a:r>
              <a:rPr lang="en-BE"/>
              <a:t>a</a:t>
            </a:r>
            <a:r>
              <a:rPr lang="nl-BE"/>
              <a:t>b</a:t>
            </a:r>
            <a:r>
              <a:rPr lang="en-BE"/>
              <a:t>o</a:t>
            </a:r>
            <a:r>
              <a:rPr lang="nl-BE"/>
              <a:t>r</a:t>
            </a:r>
            <a:r>
              <a:rPr lang="en-BE"/>
              <a:t>a</a:t>
            </a:r>
            <a:r>
              <a:rPr lang="nl-BE"/>
              <a:t>t</a:t>
            </a:r>
            <a:r>
              <a:rPr lang="en-BE"/>
              <a:t>o</a:t>
            </a:r>
            <a:r>
              <a:rPr lang="nl-BE"/>
              <a:t>r</a:t>
            </a:r>
            <a:r>
              <a:rPr lang="en-BE"/>
              <a:t>i</a:t>
            </a:r>
            <a:r>
              <a:rPr lang="nl-BE"/>
              <a:t>e</a:t>
            </a:r>
            <a:r>
              <a:rPr lang="en-BE"/>
              <a:t>s </a:t>
            </a:r>
            <a:r>
              <a:rPr lang="nl-BE"/>
              <a:t>a</a:t>
            </a:r>
            <a:r>
              <a:rPr lang="en-BE"/>
              <a:t>r</a:t>
            </a:r>
            <a:r>
              <a:rPr lang="nl-BE"/>
              <a:t>e</a:t>
            </a:r>
            <a:r>
              <a:rPr lang="en-BE"/>
              <a:t> ‘dry’</a:t>
            </a:r>
          </a:p>
          <a:p>
            <a:r>
              <a:rPr lang="en-BE"/>
              <a:t>Results </a:t>
            </a:r>
            <a:r>
              <a:rPr lang="nl-BE"/>
              <a:t>a</a:t>
            </a:r>
            <a:r>
              <a:rPr lang="en-BE"/>
              <a:t>r</a:t>
            </a:r>
            <a:r>
              <a:rPr lang="nl-BE"/>
              <a:t>e</a:t>
            </a:r>
            <a:r>
              <a:rPr lang="en-BE"/>
              <a:t> </a:t>
            </a:r>
            <a:r>
              <a:rPr lang="nl-BE"/>
              <a:t>d</a:t>
            </a:r>
            <a:r>
              <a:rPr lang="en-BE"/>
              <a:t>i</a:t>
            </a:r>
            <a:r>
              <a:rPr lang="nl-BE"/>
              <a:t>f</a:t>
            </a:r>
            <a:r>
              <a:rPr lang="en-BE"/>
              <a:t>f</a:t>
            </a:r>
            <a:r>
              <a:rPr lang="nl-BE"/>
              <a:t>i</a:t>
            </a:r>
            <a:r>
              <a:rPr lang="en-BE"/>
              <a:t>cult to apply in real world scenarios</a:t>
            </a:r>
          </a:p>
          <a:p>
            <a:r>
              <a:rPr lang="en-BE"/>
              <a:t>P</a:t>
            </a:r>
            <a:r>
              <a:rPr lang="nl-BE"/>
              <a:t>a</a:t>
            </a:r>
            <a:r>
              <a:rPr lang="en-BE"/>
              <a:t>r</a:t>
            </a:r>
            <a:r>
              <a:rPr lang="nl-BE"/>
              <a:t>t</a:t>
            </a:r>
            <a:r>
              <a:rPr lang="en-BE"/>
              <a:t>i</a:t>
            </a:r>
            <a:r>
              <a:rPr lang="nl-BE"/>
              <a:t>c</a:t>
            </a:r>
            <a:r>
              <a:rPr lang="en-BE"/>
              <a:t>i</a:t>
            </a:r>
            <a:r>
              <a:rPr lang="nl-BE"/>
              <a:t>p</a:t>
            </a:r>
            <a:r>
              <a:rPr lang="en-BE"/>
              <a:t>a</a:t>
            </a:r>
            <a:r>
              <a:rPr lang="nl-BE"/>
              <a:t>n</a:t>
            </a:r>
            <a:r>
              <a:rPr lang="en-BE"/>
              <a:t>t</a:t>
            </a:r>
            <a:r>
              <a:rPr lang="nl-BE"/>
              <a:t>s</a:t>
            </a:r>
            <a:r>
              <a:rPr lang="en-BE"/>
              <a:t> </a:t>
            </a:r>
            <a:r>
              <a:rPr lang="nl-BE"/>
              <a:t>a</a:t>
            </a:r>
            <a:r>
              <a:rPr lang="en-BE"/>
              <a:t>r</a:t>
            </a:r>
            <a:r>
              <a:rPr lang="nl-BE"/>
              <a:t>e</a:t>
            </a:r>
            <a:r>
              <a:rPr lang="en-BE"/>
              <a:t> </a:t>
            </a:r>
            <a:r>
              <a:rPr lang="nl-BE"/>
              <a:t>i</a:t>
            </a:r>
            <a:r>
              <a:rPr lang="en-BE"/>
              <a:t>n</a:t>
            </a:r>
            <a:r>
              <a:rPr lang="nl-BE"/>
              <a:t>f</a:t>
            </a:r>
            <a:r>
              <a:rPr lang="en-BE"/>
              <a:t>l</a:t>
            </a:r>
            <a:r>
              <a:rPr lang="nl-BE"/>
              <a:t>u</a:t>
            </a:r>
            <a:r>
              <a:rPr lang="en-BE"/>
              <a:t>e</a:t>
            </a:r>
            <a:r>
              <a:rPr lang="nl-BE"/>
              <a:t>n</a:t>
            </a:r>
            <a:r>
              <a:rPr lang="en-BE"/>
              <a:t>c</a:t>
            </a:r>
            <a:r>
              <a:rPr lang="nl-BE"/>
              <a:t>e</a:t>
            </a:r>
            <a:r>
              <a:rPr lang="en-BE"/>
              <a:t>d </a:t>
            </a:r>
            <a:r>
              <a:rPr lang="nl-BE"/>
              <a:t>b</a:t>
            </a:r>
            <a:r>
              <a:rPr lang="en-BE"/>
              <a:t>y </a:t>
            </a:r>
            <a:r>
              <a:rPr lang="nl-BE"/>
              <a:t>t</a:t>
            </a:r>
            <a:r>
              <a:rPr lang="en-BE"/>
              <a:t>h</a:t>
            </a:r>
            <a:r>
              <a:rPr lang="nl-BE"/>
              <a:t>i</a:t>
            </a:r>
            <a:r>
              <a:rPr lang="en-BE"/>
              <a:t>s</a:t>
            </a:r>
          </a:p>
          <a:p>
            <a:endParaRPr lang="en-BE"/>
          </a:p>
          <a:p>
            <a:r>
              <a:rPr lang="nl-BE"/>
              <a:t>I</a:t>
            </a:r>
            <a:r>
              <a:rPr lang="en-BE"/>
              <a:t>m</a:t>
            </a:r>
            <a:r>
              <a:rPr lang="nl-BE"/>
              <a:t>m</a:t>
            </a:r>
            <a:r>
              <a:rPr lang="en-BE"/>
              <a:t>e</a:t>
            </a:r>
            <a:r>
              <a:rPr lang="nl-BE"/>
              <a:t>r</a:t>
            </a:r>
            <a:r>
              <a:rPr lang="en-BE"/>
              <a:t>s</a:t>
            </a:r>
            <a:r>
              <a:rPr lang="nl-BE"/>
              <a:t>i</a:t>
            </a:r>
            <a:r>
              <a:rPr lang="en-BE"/>
              <a:t>v</a:t>
            </a:r>
            <a:r>
              <a:rPr lang="nl-BE"/>
              <a:t>e</a:t>
            </a:r>
            <a:r>
              <a:rPr lang="en-BE"/>
              <a:t> </a:t>
            </a:r>
            <a:r>
              <a:rPr lang="nl-BE"/>
              <a:t>l</a:t>
            </a:r>
            <a:r>
              <a:rPr lang="en-BE"/>
              <a:t>a</a:t>
            </a:r>
            <a:r>
              <a:rPr lang="nl-BE"/>
              <a:t>b</a:t>
            </a:r>
            <a:r>
              <a:rPr lang="en-BE"/>
              <a:t> </a:t>
            </a:r>
            <a:r>
              <a:rPr lang="nl-BE"/>
              <a:t>t</a:t>
            </a:r>
            <a:r>
              <a:rPr lang="en-BE"/>
              <a:t>o </a:t>
            </a:r>
            <a:r>
              <a:rPr lang="nl-BE"/>
              <a:t>e</a:t>
            </a:r>
            <a:r>
              <a:rPr lang="en-BE"/>
              <a:t>mulate </a:t>
            </a:r>
            <a:r>
              <a:rPr lang="nl-BE"/>
              <a:t>s</a:t>
            </a:r>
            <a:r>
              <a:rPr lang="en-BE"/>
              <a:t>c</a:t>
            </a:r>
            <a:r>
              <a:rPr lang="nl-BE"/>
              <a:t>e</a:t>
            </a:r>
            <a:r>
              <a:rPr lang="en-BE"/>
              <a:t>n</a:t>
            </a:r>
            <a:r>
              <a:rPr lang="nl-BE"/>
              <a:t>a</a:t>
            </a:r>
            <a:r>
              <a:rPr lang="en-BE"/>
              <a:t>r</a:t>
            </a:r>
            <a:r>
              <a:rPr lang="nl-BE"/>
              <a:t>i</a:t>
            </a:r>
            <a:r>
              <a:rPr lang="en-BE"/>
              <a:t>o’</a:t>
            </a:r>
            <a:r>
              <a:rPr lang="nl-BE"/>
              <a:t>s</a:t>
            </a:r>
            <a:endParaRPr lang="en-BE"/>
          </a:p>
          <a:p>
            <a:pPr lvl="1"/>
            <a:r>
              <a:rPr lang="en-BE"/>
              <a:t>Performances</a:t>
            </a:r>
          </a:p>
          <a:p>
            <a:pPr lvl="1"/>
            <a:r>
              <a:rPr lang="en-BE"/>
              <a:t>Theatre</a:t>
            </a:r>
          </a:p>
          <a:p>
            <a:pPr lvl="1"/>
            <a:r>
              <a:rPr lang="en-BE"/>
              <a:t>Mus</a:t>
            </a:r>
            <a:r>
              <a:rPr lang="nl-BE"/>
              <a:t>e</a:t>
            </a:r>
            <a:r>
              <a:rPr lang="en-BE"/>
              <a:t>a</a:t>
            </a:r>
          </a:p>
          <a:p>
            <a:pPr lvl="1"/>
            <a:r>
              <a:rPr lang="nl-BE"/>
              <a:t>A</a:t>
            </a:r>
            <a:r>
              <a:rPr lang="en-BE"/>
              <a:t>rchitecture</a:t>
            </a:r>
          </a:p>
          <a:p>
            <a:pPr lvl="1"/>
            <a:r>
              <a:rPr lang="nl-BE"/>
              <a:t>N</a:t>
            </a:r>
            <a:r>
              <a:rPr lang="en-BE"/>
              <a:t>e</a:t>
            </a:r>
            <a:r>
              <a:rPr lang="nl-BE"/>
              <a:t>w</a:t>
            </a:r>
            <a:r>
              <a:rPr lang="en-BE"/>
              <a:t> </a:t>
            </a:r>
            <a:r>
              <a:rPr lang="nl-BE"/>
              <a:t>c</a:t>
            </a:r>
            <a:r>
              <a:rPr lang="en-BE"/>
              <a:t>o</a:t>
            </a:r>
            <a:r>
              <a:rPr lang="nl-BE"/>
              <a:t>n</a:t>
            </a:r>
            <a:r>
              <a:rPr lang="en-BE"/>
              <a:t>t</a:t>
            </a:r>
            <a:r>
              <a:rPr lang="nl-BE"/>
              <a:t>e</a:t>
            </a:r>
            <a:r>
              <a:rPr lang="en-BE"/>
              <a:t>x</a:t>
            </a:r>
            <a:r>
              <a:rPr lang="nl-BE"/>
              <a:t>t</a:t>
            </a:r>
            <a:r>
              <a:rPr lang="en-BE"/>
              <a:t>s</a:t>
            </a:r>
          </a:p>
          <a:p>
            <a:pPr lvl="1"/>
            <a:r>
              <a:rPr lang="en-BE"/>
              <a:t>...</a:t>
            </a:r>
            <a:endParaRPr lang="nl-BE"/>
          </a:p>
        </p:txBody>
      </p:sp>
      <p:pic>
        <p:nvPicPr>
          <p:cNvPr id="1026" name="Picture 2" descr="Image result for mocap lab">
            <a:extLst>
              <a:ext uri="{FF2B5EF4-FFF2-40B4-BE49-F238E27FC236}">
                <a16:creationId xmlns:a16="http://schemas.microsoft.com/office/drawing/2014/main" id="{69BD2BA2-2288-491D-BF98-AA8B669552C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77707" y="794197"/>
            <a:ext cx="5698268" cy="2531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mmersive room">
            <a:extLst>
              <a:ext uri="{FF2B5EF4-FFF2-40B4-BE49-F238E27FC236}">
                <a16:creationId xmlns:a16="http://schemas.microsoft.com/office/drawing/2014/main" id="{A873870B-83C2-4571-B5BD-4977176E492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77707" y="3853543"/>
            <a:ext cx="4572000" cy="2558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201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1018-E0EF-4AD5-B4A7-243147CCB8EA}"/>
              </a:ext>
            </a:extLst>
          </p:cNvPr>
          <p:cNvSpPr>
            <a:spLocks noGrp="1"/>
          </p:cNvSpPr>
          <p:nvPr>
            <p:ph type="title"/>
          </p:nvPr>
        </p:nvSpPr>
        <p:spPr>
          <a:xfrm>
            <a:off x="838200" y="365125"/>
            <a:ext cx="10515600" cy="1325563"/>
          </a:xfrm>
        </p:spPr>
        <p:txBody>
          <a:bodyPr/>
          <a:lstStyle/>
          <a:p>
            <a:r>
              <a:rPr lang="en-US"/>
              <a:t>T</a:t>
            </a:r>
            <a:r>
              <a:rPr lang="en-BE"/>
              <a:t>h</a:t>
            </a:r>
            <a:r>
              <a:rPr lang="nl-BE"/>
              <a:t>e</a:t>
            </a:r>
            <a:r>
              <a:rPr lang="en-BE"/>
              <a:t> </a:t>
            </a:r>
            <a:r>
              <a:rPr lang="nl-BE"/>
              <a:t>R</a:t>
            </a:r>
            <a:r>
              <a:rPr lang="en-BE"/>
              <a:t>a</a:t>
            </a:r>
            <a:r>
              <a:rPr lang="nl-BE"/>
              <a:t>c</a:t>
            </a:r>
            <a:r>
              <a:rPr lang="en-BE"/>
              <a:t>k: </a:t>
            </a:r>
            <a:r>
              <a:rPr lang="nl-BE"/>
              <a:t>W</a:t>
            </a:r>
            <a:r>
              <a:rPr lang="en-BE"/>
              <a:t>h</a:t>
            </a:r>
            <a:r>
              <a:rPr lang="nl-BE"/>
              <a:t>y</a:t>
            </a:r>
            <a:r>
              <a:rPr lang="en-BE"/>
              <a:t>?</a:t>
            </a:r>
            <a:endParaRPr lang="en-BE" dirty="0"/>
          </a:p>
        </p:txBody>
      </p:sp>
      <p:sp>
        <p:nvSpPr>
          <p:cNvPr id="3" name="Content Placeholder 2">
            <a:extLst>
              <a:ext uri="{FF2B5EF4-FFF2-40B4-BE49-F238E27FC236}">
                <a16:creationId xmlns:a16="http://schemas.microsoft.com/office/drawing/2014/main" id="{A7B09E86-B468-4B82-96DC-024E02452275}"/>
              </a:ext>
            </a:extLst>
          </p:cNvPr>
          <p:cNvSpPr>
            <a:spLocks noGrp="1"/>
          </p:cNvSpPr>
          <p:nvPr>
            <p:ph idx="1"/>
          </p:nvPr>
        </p:nvSpPr>
        <p:spPr>
          <a:xfrm>
            <a:off x="838200" y="1825625"/>
            <a:ext cx="10774680" cy="4351338"/>
          </a:xfrm>
        </p:spPr>
        <p:txBody>
          <a:bodyPr>
            <a:normAutofit fontScale="92500" lnSpcReduction="20000"/>
          </a:bodyPr>
          <a:lstStyle/>
          <a:p>
            <a:r>
              <a:rPr lang="en-US"/>
              <a:t>O</a:t>
            </a:r>
            <a:r>
              <a:rPr lang="en-BE" dirty="0" err="1"/>
              <a:t>nly</a:t>
            </a:r>
            <a:r>
              <a:rPr lang="en-BE" dirty="0"/>
              <a:t> requires </a:t>
            </a:r>
            <a:r>
              <a:rPr lang="en-US" dirty="0"/>
              <a:t>t</a:t>
            </a:r>
            <a:r>
              <a:rPr lang="en-BE" dirty="0"/>
              <a:t>w</a:t>
            </a:r>
            <a:r>
              <a:rPr lang="en-US" dirty="0"/>
              <a:t>o</a:t>
            </a:r>
            <a:r>
              <a:rPr lang="en-BE" dirty="0"/>
              <a:t> cables </a:t>
            </a:r>
            <a:r>
              <a:rPr lang="en-US" dirty="0"/>
              <a:t>t</a:t>
            </a:r>
            <a:r>
              <a:rPr lang="en-BE" dirty="0"/>
              <a:t>o </a:t>
            </a:r>
            <a:r>
              <a:rPr lang="en-US" dirty="0"/>
              <a:t>b</a:t>
            </a:r>
            <a:r>
              <a:rPr lang="en-BE" dirty="0"/>
              <a:t>e </a:t>
            </a:r>
            <a:r>
              <a:rPr lang="en-US" dirty="0"/>
              <a:t>f</a:t>
            </a:r>
            <a:r>
              <a:rPr lang="en-BE" dirty="0"/>
              <a:t>u</a:t>
            </a:r>
            <a:r>
              <a:rPr lang="en-US" dirty="0"/>
              <a:t>n</a:t>
            </a:r>
            <a:r>
              <a:rPr lang="en-BE" dirty="0"/>
              <a:t>c</a:t>
            </a:r>
            <a:r>
              <a:rPr lang="en-US" dirty="0"/>
              <a:t>t</a:t>
            </a:r>
            <a:r>
              <a:rPr lang="en-BE" dirty="0" err="1"/>
              <a:t>i</a:t>
            </a:r>
            <a:r>
              <a:rPr lang="en-US" dirty="0"/>
              <a:t>o</a:t>
            </a:r>
            <a:r>
              <a:rPr lang="en-BE" dirty="0"/>
              <a:t>n</a:t>
            </a:r>
            <a:r>
              <a:rPr lang="en-US" dirty="0"/>
              <a:t>a</a:t>
            </a:r>
            <a:r>
              <a:rPr lang="en-BE" dirty="0"/>
              <a:t>l:</a:t>
            </a:r>
          </a:p>
          <a:p>
            <a:pPr lvl="1"/>
            <a:r>
              <a:rPr lang="en-BE" dirty="0"/>
              <a:t>1</a:t>
            </a:r>
            <a:r>
              <a:rPr lang="en-US" dirty="0"/>
              <a:t>X</a:t>
            </a:r>
            <a:r>
              <a:rPr lang="en-BE" dirty="0"/>
              <a:t> Ethernet</a:t>
            </a:r>
          </a:p>
          <a:p>
            <a:pPr lvl="1"/>
            <a:r>
              <a:rPr lang="en-BE" dirty="0"/>
              <a:t>1</a:t>
            </a:r>
            <a:r>
              <a:rPr lang="en-US" dirty="0"/>
              <a:t>x</a:t>
            </a:r>
            <a:r>
              <a:rPr lang="en-BE" dirty="0"/>
              <a:t> </a:t>
            </a:r>
            <a:r>
              <a:rPr lang="en-US" dirty="0"/>
              <a:t>p</a:t>
            </a:r>
            <a:r>
              <a:rPr lang="en-BE" dirty="0"/>
              <a:t>o</a:t>
            </a:r>
            <a:r>
              <a:rPr lang="en-US" dirty="0"/>
              <a:t>w</a:t>
            </a:r>
            <a:r>
              <a:rPr lang="en-BE" dirty="0"/>
              <a:t>e</a:t>
            </a:r>
            <a:r>
              <a:rPr lang="en-US" dirty="0"/>
              <a:t>r</a:t>
            </a:r>
            <a:endParaRPr lang="en-BE" dirty="0"/>
          </a:p>
          <a:p>
            <a:pPr lvl="1"/>
            <a:r>
              <a:rPr lang="en-BE" dirty="0"/>
              <a:t>1</a:t>
            </a:r>
            <a:r>
              <a:rPr lang="en-US" dirty="0"/>
              <a:t>X</a:t>
            </a:r>
            <a:r>
              <a:rPr lang="en-BE" dirty="0"/>
              <a:t> </a:t>
            </a:r>
            <a:r>
              <a:rPr lang="en-US" dirty="0"/>
              <a:t>c</a:t>
            </a:r>
            <a:r>
              <a:rPr lang="en-BE" dirty="0"/>
              <a:t>o</a:t>
            </a:r>
            <a:r>
              <a:rPr lang="en-US" dirty="0"/>
              <a:t>a</a:t>
            </a:r>
            <a:r>
              <a:rPr lang="en-BE" dirty="0"/>
              <a:t>x </a:t>
            </a:r>
            <a:r>
              <a:rPr lang="en-US" dirty="0"/>
              <a:t>f</a:t>
            </a:r>
            <a:r>
              <a:rPr lang="en-BE" dirty="0"/>
              <a:t>o</a:t>
            </a:r>
            <a:r>
              <a:rPr lang="en-US" dirty="0"/>
              <a:t>r</a:t>
            </a:r>
            <a:r>
              <a:rPr lang="en-BE" dirty="0"/>
              <a:t> </a:t>
            </a:r>
            <a:r>
              <a:rPr lang="en-US" dirty="0"/>
              <a:t>s</a:t>
            </a:r>
            <a:r>
              <a:rPr lang="en-BE" dirty="0"/>
              <a:t>y</a:t>
            </a:r>
            <a:r>
              <a:rPr lang="en-US" dirty="0"/>
              <a:t>n</a:t>
            </a:r>
            <a:r>
              <a:rPr lang="en-BE" dirty="0"/>
              <a:t>c (</a:t>
            </a:r>
            <a:r>
              <a:rPr lang="en-US" dirty="0"/>
              <a:t>o</a:t>
            </a:r>
            <a:r>
              <a:rPr lang="en-BE" dirty="0"/>
              <a:t>p</a:t>
            </a:r>
            <a:r>
              <a:rPr lang="en-US" dirty="0"/>
              <a:t>t</a:t>
            </a:r>
            <a:r>
              <a:rPr lang="en-BE" dirty="0" err="1"/>
              <a:t>i</a:t>
            </a:r>
            <a:r>
              <a:rPr lang="en-US" dirty="0"/>
              <a:t>o</a:t>
            </a:r>
            <a:r>
              <a:rPr lang="en-BE" dirty="0"/>
              <a:t>n</a:t>
            </a:r>
            <a:r>
              <a:rPr lang="en-US" dirty="0"/>
              <a:t>a</a:t>
            </a:r>
            <a:r>
              <a:rPr lang="en-BE"/>
              <a:t>l)</a:t>
            </a:r>
          </a:p>
          <a:p>
            <a:pPr lvl="1"/>
            <a:endParaRPr lang="en-BE" dirty="0"/>
          </a:p>
          <a:p>
            <a:r>
              <a:rPr lang="en-BE" dirty="0"/>
              <a:t>Sen</a:t>
            </a:r>
            <a:r>
              <a:rPr lang="en-US" dirty="0"/>
              <a:t>s</a:t>
            </a:r>
            <a:r>
              <a:rPr lang="en-BE" dirty="0"/>
              <a:t>o</a:t>
            </a:r>
            <a:r>
              <a:rPr lang="en-US" dirty="0"/>
              <a:t>r</a:t>
            </a:r>
            <a:r>
              <a:rPr lang="en-BE" dirty="0"/>
              <a:t>s, </a:t>
            </a:r>
            <a:r>
              <a:rPr lang="en-US" dirty="0"/>
              <a:t>m</a:t>
            </a:r>
            <a:r>
              <a:rPr lang="en-BE" dirty="0" err="1"/>
              <a:t>i</a:t>
            </a:r>
            <a:r>
              <a:rPr lang="en-US" dirty="0"/>
              <a:t>c</a:t>
            </a:r>
            <a:r>
              <a:rPr lang="en-BE" dirty="0"/>
              <a:t>s etc need to be connected to this ‘</a:t>
            </a:r>
            <a:r>
              <a:rPr lang="en-BE"/>
              <a:t>rack’.</a:t>
            </a:r>
          </a:p>
          <a:p>
            <a:endParaRPr lang="en-BE" dirty="0"/>
          </a:p>
          <a:p>
            <a:r>
              <a:rPr lang="en-US" b="1" dirty="0"/>
              <a:t>E</a:t>
            </a:r>
            <a:r>
              <a:rPr lang="en-BE" b="1" dirty="0"/>
              <a:t>x</a:t>
            </a:r>
            <a:r>
              <a:rPr lang="en-US" b="1" dirty="0"/>
              <a:t>p</a:t>
            </a:r>
            <a:r>
              <a:rPr lang="en-BE" b="1" dirty="0"/>
              <a:t>e</a:t>
            </a:r>
            <a:r>
              <a:rPr lang="en-US" b="1" dirty="0"/>
              <a:t>r</a:t>
            </a:r>
            <a:r>
              <a:rPr lang="en-BE" b="1" dirty="0" err="1"/>
              <a:t>i</a:t>
            </a:r>
            <a:r>
              <a:rPr lang="en-US" b="1" dirty="0"/>
              <a:t>m</a:t>
            </a:r>
            <a:r>
              <a:rPr lang="en-BE" b="1" dirty="0"/>
              <a:t>e</a:t>
            </a:r>
            <a:r>
              <a:rPr lang="en-US" b="1" dirty="0"/>
              <a:t>n</a:t>
            </a:r>
            <a:r>
              <a:rPr lang="en-BE" b="1" dirty="0"/>
              <a:t>t</a:t>
            </a:r>
            <a:r>
              <a:rPr lang="en-US" b="1" dirty="0"/>
              <a:t>a</a:t>
            </a:r>
            <a:r>
              <a:rPr lang="en-BE" b="1" dirty="0"/>
              <a:t>l ‘connection hub’: </a:t>
            </a:r>
            <a:r>
              <a:rPr lang="en-US" b="1" dirty="0"/>
              <a:t>s</a:t>
            </a:r>
            <a:r>
              <a:rPr lang="en-BE" b="1" dirty="0"/>
              <a:t>e</a:t>
            </a:r>
            <a:r>
              <a:rPr lang="en-US" b="1" dirty="0"/>
              <a:t>t</a:t>
            </a:r>
            <a:r>
              <a:rPr lang="en-BE" b="1" dirty="0"/>
              <a:t>ups </a:t>
            </a:r>
            <a:r>
              <a:rPr lang="en-US" b="1" dirty="0"/>
              <a:t>c</a:t>
            </a:r>
            <a:r>
              <a:rPr lang="en-BE" b="1" dirty="0"/>
              <a:t>a</a:t>
            </a:r>
            <a:r>
              <a:rPr lang="en-US" b="1" dirty="0"/>
              <a:t>n</a:t>
            </a:r>
            <a:r>
              <a:rPr lang="en-BE" b="1" dirty="0"/>
              <a:t> </a:t>
            </a:r>
            <a:r>
              <a:rPr lang="en-US" b="1" dirty="0"/>
              <a:t>b</a:t>
            </a:r>
            <a:r>
              <a:rPr lang="en-BE" b="1" dirty="0"/>
              <a:t>e </a:t>
            </a:r>
            <a:r>
              <a:rPr lang="en-US" b="1" dirty="0"/>
              <a:t>r</a:t>
            </a:r>
            <a:r>
              <a:rPr lang="en-BE" b="1" dirty="0"/>
              <a:t>e</a:t>
            </a:r>
            <a:r>
              <a:rPr lang="en-US" b="1" dirty="0"/>
              <a:t>c</a:t>
            </a:r>
            <a:r>
              <a:rPr lang="en-BE" b="1" dirty="0"/>
              <a:t>r</a:t>
            </a:r>
            <a:r>
              <a:rPr lang="en-US" b="1" dirty="0"/>
              <a:t>e</a:t>
            </a:r>
            <a:r>
              <a:rPr lang="en-BE" b="1" dirty="0"/>
              <a:t>a</a:t>
            </a:r>
            <a:r>
              <a:rPr lang="en-US" b="1" dirty="0"/>
              <a:t>t</a:t>
            </a:r>
            <a:r>
              <a:rPr lang="en-BE" b="1" dirty="0"/>
              <a:t>e</a:t>
            </a:r>
            <a:r>
              <a:rPr lang="en-US" b="1" dirty="0"/>
              <a:t>d</a:t>
            </a:r>
            <a:r>
              <a:rPr lang="en-BE" b="1" dirty="0"/>
              <a:t> </a:t>
            </a:r>
            <a:r>
              <a:rPr lang="en-US" b="1" dirty="0"/>
              <a:t>w</a:t>
            </a:r>
            <a:r>
              <a:rPr lang="en-BE" b="1" dirty="0" err="1"/>
              <a:t>i</a:t>
            </a:r>
            <a:r>
              <a:rPr lang="en-US" b="1" dirty="0"/>
              <a:t>t</a:t>
            </a:r>
            <a:r>
              <a:rPr lang="en-BE" b="1" dirty="0"/>
              <a:t>h </a:t>
            </a:r>
            <a:r>
              <a:rPr lang="en-US" b="1" dirty="0"/>
              <a:t>a</a:t>
            </a:r>
            <a:r>
              <a:rPr lang="en-BE" b="1" dirty="0"/>
              <a:t> </a:t>
            </a:r>
            <a:r>
              <a:rPr lang="en-US" b="1" dirty="0"/>
              <a:t>p</a:t>
            </a:r>
            <a:r>
              <a:rPr lang="en-BE" b="1" dirty="0" err="1"/>
              <a:t>i</a:t>
            </a:r>
            <a:r>
              <a:rPr lang="en-US" b="1" dirty="0"/>
              <a:t>c</a:t>
            </a:r>
            <a:r>
              <a:rPr lang="en-BE" b="1" dirty="0"/>
              <a:t>t</a:t>
            </a:r>
            <a:r>
              <a:rPr lang="en-US" b="1" dirty="0"/>
              <a:t>u</a:t>
            </a:r>
            <a:r>
              <a:rPr lang="en-BE" b="1" dirty="0"/>
              <a:t>r</a:t>
            </a:r>
            <a:r>
              <a:rPr lang="en-US" b="1" dirty="0"/>
              <a:t>e</a:t>
            </a:r>
            <a:r>
              <a:rPr lang="en-BE" b="1" dirty="0"/>
              <a:t> </a:t>
            </a:r>
            <a:r>
              <a:rPr lang="en-US" b="1" dirty="0"/>
              <a:t>o</a:t>
            </a:r>
            <a:r>
              <a:rPr lang="en-BE" b="1" dirty="0"/>
              <a:t>f </a:t>
            </a:r>
            <a:r>
              <a:rPr lang="en-US" b="1" dirty="0"/>
              <a:t>t</a:t>
            </a:r>
            <a:r>
              <a:rPr lang="en-BE" b="1" dirty="0"/>
              <a:t>h</a:t>
            </a:r>
            <a:r>
              <a:rPr lang="en-US" b="1" dirty="0"/>
              <a:t>e</a:t>
            </a:r>
            <a:r>
              <a:rPr lang="en-BE" b="1" dirty="0"/>
              <a:t>s</a:t>
            </a:r>
            <a:r>
              <a:rPr lang="en-US" b="1" dirty="0"/>
              <a:t>e</a:t>
            </a:r>
            <a:r>
              <a:rPr lang="en-BE" b="1" dirty="0"/>
              <a:t> </a:t>
            </a:r>
            <a:r>
              <a:rPr lang="en-US" b="1" dirty="0"/>
              <a:t>c</a:t>
            </a:r>
            <a:r>
              <a:rPr lang="en-BE" b="1" dirty="0"/>
              <a:t>o</a:t>
            </a:r>
            <a:r>
              <a:rPr lang="en-US" b="1" dirty="0"/>
              <a:t>n</a:t>
            </a:r>
            <a:r>
              <a:rPr lang="en-BE" b="1" dirty="0"/>
              <a:t>n</a:t>
            </a:r>
            <a:r>
              <a:rPr lang="en-US" b="1" dirty="0"/>
              <a:t>e</a:t>
            </a:r>
            <a:r>
              <a:rPr lang="en-BE" b="1" dirty="0"/>
              <a:t>c</a:t>
            </a:r>
            <a:r>
              <a:rPr lang="en-US" b="1" dirty="0"/>
              <a:t>t</a:t>
            </a:r>
            <a:r>
              <a:rPr lang="en-BE" b="1" dirty="0" err="1"/>
              <a:t>i</a:t>
            </a:r>
            <a:r>
              <a:rPr lang="en-US" b="1" dirty="0"/>
              <a:t>o</a:t>
            </a:r>
            <a:r>
              <a:rPr lang="en-BE" b="1" dirty="0"/>
              <a:t>n</a:t>
            </a:r>
            <a:r>
              <a:rPr lang="en-US" b="1"/>
              <a:t>s</a:t>
            </a:r>
            <a:r>
              <a:rPr lang="en-BE" b="1"/>
              <a:t> </a:t>
            </a:r>
          </a:p>
          <a:p>
            <a:endParaRPr lang="en-BE" b="1"/>
          </a:p>
          <a:p>
            <a:r>
              <a:rPr lang="en-BE">
                <a:highlight>
                  <a:srgbClr val="FFFF00"/>
                </a:highlight>
              </a:rPr>
              <a:t>C</a:t>
            </a:r>
            <a:r>
              <a:rPr lang="nl-BE">
                <a:highlight>
                  <a:srgbClr val="FFFF00"/>
                </a:highlight>
              </a:rPr>
              <a:t>u</a:t>
            </a:r>
            <a:r>
              <a:rPr lang="en-BE">
                <a:highlight>
                  <a:srgbClr val="FFFF00"/>
                </a:highlight>
              </a:rPr>
              <a:t>r</a:t>
            </a:r>
            <a:r>
              <a:rPr lang="nl-BE">
                <a:highlight>
                  <a:srgbClr val="FFFF00"/>
                </a:highlight>
              </a:rPr>
              <a:t>r</a:t>
            </a:r>
            <a:r>
              <a:rPr lang="en-BE">
                <a:highlight>
                  <a:srgbClr val="FFFF00"/>
                </a:highlight>
              </a:rPr>
              <a:t>e</a:t>
            </a:r>
            <a:r>
              <a:rPr lang="nl-BE">
                <a:highlight>
                  <a:srgbClr val="FFFF00"/>
                </a:highlight>
              </a:rPr>
              <a:t>n</a:t>
            </a:r>
            <a:r>
              <a:rPr lang="en-BE">
                <a:highlight>
                  <a:srgbClr val="FFFF00"/>
                </a:highlight>
              </a:rPr>
              <a:t>t</a:t>
            </a:r>
            <a:r>
              <a:rPr lang="nl-BE">
                <a:highlight>
                  <a:srgbClr val="FFFF00"/>
                </a:highlight>
              </a:rPr>
              <a:t>l</a:t>
            </a:r>
            <a:r>
              <a:rPr lang="en-BE">
                <a:highlight>
                  <a:srgbClr val="FFFF00"/>
                </a:highlight>
              </a:rPr>
              <a:t>y </a:t>
            </a:r>
            <a:r>
              <a:rPr lang="nl-BE">
                <a:highlight>
                  <a:srgbClr val="FFFF00"/>
                </a:highlight>
              </a:rPr>
              <a:t>t</a:t>
            </a:r>
            <a:r>
              <a:rPr lang="en-BE">
                <a:highlight>
                  <a:srgbClr val="FFFF00"/>
                </a:highlight>
              </a:rPr>
              <a:t>h</a:t>
            </a:r>
            <a:r>
              <a:rPr lang="nl-BE">
                <a:highlight>
                  <a:srgbClr val="FFFF00"/>
                </a:highlight>
              </a:rPr>
              <a:t>e</a:t>
            </a:r>
            <a:r>
              <a:rPr lang="en-BE">
                <a:highlight>
                  <a:srgbClr val="FFFF00"/>
                </a:highlight>
              </a:rPr>
              <a:t> </a:t>
            </a:r>
            <a:r>
              <a:rPr lang="nl-BE">
                <a:highlight>
                  <a:srgbClr val="FFFF00"/>
                </a:highlight>
              </a:rPr>
              <a:t>b</a:t>
            </a:r>
            <a:r>
              <a:rPr lang="en-BE">
                <a:highlight>
                  <a:srgbClr val="FFFF00"/>
                </a:highlight>
              </a:rPr>
              <a:t>i</a:t>
            </a:r>
            <a:r>
              <a:rPr lang="nl-BE">
                <a:highlight>
                  <a:srgbClr val="FFFF00"/>
                </a:highlight>
              </a:rPr>
              <a:t>g</a:t>
            </a:r>
            <a:r>
              <a:rPr lang="en-BE">
                <a:highlight>
                  <a:srgbClr val="FFFF00"/>
                </a:highlight>
              </a:rPr>
              <a:t> </a:t>
            </a:r>
            <a:r>
              <a:rPr lang="nl-BE">
                <a:highlight>
                  <a:srgbClr val="FFFF00"/>
                </a:highlight>
              </a:rPr>
              <a:t>t</a:t>
            </a:r>
            <a:r>
              <a:rPr lang="en-BE">
                <a:highlight>
                  <a:srgbClr val="FFFF00"/>
                </a:highlight>
              </a:rPr>
              <a:t>o</a:t>
            </a:r>
            <a:r>
              <a:rPr lang="nl-BE">
                <a:highlight>
                  <a:srgbClr val="FFFF00"/>
                </a:highlight>
              </a:rPr>
              <a:t>w</a:t>
            </a:r>
            <a:r>
              <a:rPr lang="en-BE">
                <a:highlight>
                  <a:srgbClr val="FFFF00"/>
                </a:highlight>
              </a:rPr>
              <a:t>e</a:t>
            </a:r>
            <a:r>
              <a:rPr lang="nl-BE">
                <a:highlight>
                  <a:srgbClr val="FFFF00"/>
                </a:highlight>
              </a:rPr>
              <a:t>r</a:t>
            </a:r>
            <a:r>
              <a:rPr lang="en-BE">
                <a:highlight>
                  <a:srgbClr val="FFFF00"/>
                </a:highlight>
              </a:rPr>
              <a:t>; </a:t>
            </a:r>
            <a:r>
              <a:rPr lang="nl-BE">
                <a:highlight>
                  <a:srgbClr val="FFFF00"/>
                </a:highlight>
              </a:rPr>
              <a:t>i</a:t>
            </a:r>
            <a:r>
              <a:rPr lang="en-BE">
                <a:highlight>
                  <a:srgbClr val="FFFF00"/>
                </a:highlight>
              </a:rPr>
              <a:t>n coming week</a:t>
            </a:r>
            <a:r>
              <a:rPr lang="nl-BE">
                <a:highlight>
                  <a:srgbClr val="FFFF00"/>
                </a:highlight>
              </a:rPr>
              <a:t>s</a:t>
            </a:r>
            <a:r>
              <a:rPr lang="en-BE">
                <a:highlight>
                  <a:srgbClr val="FFFF00"/>
                </a:highlight>
              </a:rPr>
              <a:t> </a:t>
            </a:r>
            <a:r>
              <a:rPr lang="nl-BE">
                <a:highlight>
                  <a:srgbClr val="FFFF00"/>
                </a:highlight>
              </a:rPr>
              <a:t>a</a:t>
            </a:r>
            <a:r>
              <a:rPr lang="en-BE">
                <a:highlight>
                  <a:srgbClr val="FFFF00"/>
                </a:highlight>
              </a:rPr>
              <a:t> </a:t>
            </a:r>
            <a:r>
              <a:rPr lang="nl-BE">
                <a:highlight>
                  <a:srgbClr val="FFFF00"/>
                </a:highlight>
              </a:rPr>
              <a:t>l</a:t>
            </a:r>
            <a:r>
              <a:rPr lang="en-BE">
                <a:highlight>
                  <a:srgbClr val="FFFF00"/>
                </a:highlight>
              </a:rPr>
              <a:t>o</a:t>
            </a:r>
            <a:r>
              <a:rPr lang="nl-BE">
                <a:highlight>
                  <a:srgbClr val="FFFF00"/>
                </a:highlight>
              </a:rPr>
              <a:t>w</a:t>
            </a:r>
            <a:r>
              <a:rPr lang="en-BE">
                <a:highlight>
                  <a:srgbClr val="FFFF00"/>
                </a:highlight>
              </a:rPr>
              <a:t>e</a:t>
            </a:r>
            <a:r>
              <a:rPr lang="nl-BE">
                <a:highlight>
                  <a:srgbClr val="FFFF00"/>
                </a:highlight>
              </a:rPr>
              <a:t>r</a:t>
            </a:r>
            <a:r>
              <a:rPr lang="en-BE">
                <a:highlight>
                  <a:srgbClr val="FFFF00"/>
                </a:highlight>
              </a:rPr>
              <a:t> </a:t>
            </a:r>
            <a:r>
              <a:rPr lang="nl-BE">
                <a:highlight>
                  <a:srgbClr val="FFFF00"/>
                </a:highlight>
              </a:rPr>
              <a:t>m</a:t>
            </a:r>
            <a:r>
              <a:rPr lang="en-BE">
                <a:highlight>
                  <a:srgbClr val="FFFF00"/>
                </a:highlight>
              </a:rPr>
              <a:t>o</a:t>
            </a:r>
            <a:r>
              <a:rPr lang="nl-BE">
                <a:highlight>
                  <a:srgbClr val="FFFF00"/>
                </a:highlight>
              </a:rPr>
              <a:t>r</a:t>
            </a:r>
            <a:r>
              <a:rPr lang="en-BE">
                <a:highlight>
                  <a:srgbClr val="FFFF00"/>
                </a:highlight>
              </a:rPr>
              <a:t>e </a:t>
            </a:r>
            <a:r>
              <a:rPr lang="nl-BE">
                <a:highlight>
                  <a:srgbClr val="FFFF00"/>
                </a:highlight>
              </a:rPr>
              <a:t>t</a:t>
            </a:r>
            <a:r>
              <a:rPr lang="en-BE">
                <a:highlight>
                  <a:srgbClr val="FFFF00"/>
                </a:highlight>
              </a:rPr>
              <a:t>r</a:t>
            </a:r>
            <a:r>
              <a:rPr lang="nl-BE">
                <a:highlight>
                  <a:srgbClr val="FFFF00"/>
                </a:highlight>
              </a:rPr>
              <a:t>a</a:t>
            </a:r>
            <a:r>
              <a:rPr lang="en-BE">
                <a:highlight>
                  <a:srgbClr val="FFFF00"/>
                </a:highlight>
              </a:rPr>
              <a:t>n</a:t>
            </a:r>
            <a:r>
              <a:rPr lang="nl-BE">
                <a:highlight>
                  <a:srgbClr val="FFFF00"/>
                </a:highlight>
              </a:rPr>
              <a:t>s</a:t>
            </a:r>
            <a:r>
              <a:rPr lang="en-BE">
                <a:highlight>
                  <a:srgbClr val="FFFF00"/>
                </a:highlight>
              </a:rPr>
              <a:t>p</a:t>
            </a:r>
            <a:r>
              <a:rPr lang="nl-BE">
                <a:highlight>
                  <a:srgbClr val="FFFF00"/>
                </a:highlight>
              </a:rPr>
              <a:t>o</a:t>
            </a:r>
            <a:r>
              <a:rPr lang="en-BE">
                <a:highlight>
                  <a:srgbClr val="FFFF00"/>
                </a:highlight>
              </a:rPr>
              <a:t>r</a:t>
            </a:r>
            <a:r>
              <a:rPr lang="nl-BE">
                <a:highlight>
                  <a:srgbClr val="FFFF00"/>
                </a:highlight>
              </a:rPr>
              <a:t>t</a:t>
            </a:r>
            <a:r>
              <a:rPr lang="en-BE">
                <a:highlight>
                  <a:srgbClr val="FFFF00"/>
                </a:highlight>
              </a:rPr>
              <a:t>a</a:t>
            </a:r>
            <a:r>
              <a:rPr lang="nl-BE">
                <a:highlight>
                  <a:srgbClr val="FFFF00"/>
                </a:highlight>
              </a:rPr>
              <a:t>b</a:t>
            </a:r>
            <a:r>
              <a:rPr lang="en-BE">
                <a:highlight>
                  <a:srgbClr val="FFFF00"/>
                </a:highlight>
              </a:rPr>
              <a:t>l</a:t>
            </a:r>
            <a:r>
              <a:rPr lang="nl-BE">
                <a:highlight>
                  <a:srgbClr val="FFFF00"/>
                </a:highlight>
              </a:rPr>
              <a:t>e</a:t>
            </a:r>
            <a:r>
              <a:rPr lang="en-BE">
                <a:highlight>
                  <a:srgbClr val="FFFF00"/>
                </a:highlight>
              </a:rPr>
              <a:t> </a:t>
            </a:r>
            <a:r>
              <a:rPr lang="nl-BE">
                <a:highlight>
                  <a:srgbClr val="FFFF00"/>
                </a:highlight>
              </a:rPr>
              <a:t>f</a:t>
            </a:r>
            <a:r>
              <a:rPr lang="en-BE">
                <a:highlight>
                  <a:srgbClr val="FFFF00"/>
                </a:highlight>
              </a:rPr>
              <a:t>l</a:t>
            </a:r>
            <a:r>
              <a:rPr lang="nl-BE">
                <a:highlight>
                  <a:srgbClr val="FFFF00"/>
                </a:highlight>
              </a:rPr>
              <a:t>i</a:t>
            </a:r>
            <a:r>
              <a:rPr lang="en-BE">
                <a:highlight>
                  <a:srgbClr val="FFFF00"/>
                </a:highlight>
              </a:rPr>
              <a:t>g</a:t>
            </a:r>
            <a:r>
              <a:rPr lang="nl-BE">
                <a:highlight>
                  <a:srgbClr val="FFFF00"/>
                </a:highlight>
              </a:rPr>
              <a:t>h</a:t>
            </a:r>
            <a:r>
              <a:rPr lang="en-BE">
                <a:highlight>
                  <a:srgbClr val="FFFF00"/>
                </a:highlight>
              </a:rPr>
              <a:t>t</a:t>
            </a:r>
            <a:r>
              <a:rPr lang="nl-BE">
                <a:highlight>
                  <a:srgbClr val="FFFF00"/>
                </a:highlight>
              </a:rPr>
              <a:t>c</a:t>
            </a:r>
            <a:r>
              <a:rPr lang="en-BE">
                <a:highlight>
                  <a:srgbClr val="FFFF00"/>
                </a:highlight>
              </a:rPr>
              <a:t>a</a:t>
            </a:r>
            <a:r>
              <a:rPr lang="nl-BE">
                <a:highlight>
                  <a:srgbClr val="FFFF00"/>
                </a:highlight>
              </a:rPr>
              <a:t>s</a:t>
            </a:r>
            <a:r>
              <a:rPr lang="en-BE">
                <a:highlight>
                  <a:srgbClr val="FFFF00"/>
                </a:highlight>
              </a:rPr>
              <a:t>e </a:t>
            </a:r>
            <a:endParaRPr lang="en-BE" dirty="0">
              <a:highlight>
                <a:srgbClr val="FFFF00"/>
              </a:highlight>
            </a:endParaRPr>
          </a:p>
          <a:p>
            <a:endParaRPr lang="en-BE" dirty="0"/>
          </a:p>
          <a:p>
            <a:endParaRPr lang="en-BE" dirty="0"/>
          </a:p>
        </p:txBody>
      </p:sp>
    </p:spTree>
    <p:extLst>
      <p:ext uri="{BB962C8B-B14F-4D97-AF65-F5344CB8AC3E}">
        <p14:creationId xmlns:p14="http://schemas.microsoft.com/office/powerpoint/2010/main" val="4292766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92F30D-8D56-4B7E-995A-66B9A798353F}"/>
              </a:ext>
            </a:extLst>
          </p:cNvPr>
          <p:cNvGrpSpPr/>
          <p:nvPr/>
        </p:nvGrpSpPr>
        <p:grpSpPr>
          <a:xfrm>
            <a:off x="3667760" y="-88346"/>
            <a:ext cx="5334000" cy="6943175"/>
            <a:chOff x="5943600" y="1415335"/>
            <a:chExt cx="4248713" cy="5530476"/>
          </a:xfrm>
        </p:grpSpPr>
        <p:pic>
          <p:nvPicPr>
            <p:cNvPr id="5" name="Picture 4">
              <a:extLst>
                <a:ext uri="{FF2B5EF4-FFF2-40B4-BE49-F238E27FC236}">
                  <a16:creationId xmlns:a16="http://schemas.microsoft.com/office/drawing/2014/main" id="{03E3AD8C-7BB6-421E-B903-6EE67965057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71062" y="1415335"/>
              <a:ext cx="3550920" cy="886426"/>
            </a:xfrm>
            <a:prstGeom prst="rect">
              <a:avLst/>
            </a:prstGeom>
          </p:spPr>
        </p:pic>
        <p:grpSp>
          <p:nvGrpSpPr>
            <p:cNvPr id="6" name="Group 5">
              <a:extLst>
                <a:ext uri="{FF2B5EF4-FFF2-40B4-BE49-F238E27FC236}">
                  <a16:creationId xmlns:a16="http://schemas.microsoft.com/office/drawing/2014/main" id="{6F61A5AD-6AD9-4C0A-AA23-1B470153B0E5}"/>
                </a:ext>
              </a:extLst>
            </p:cNvPr>
            <p:cNvGrpSpPr/>
            <p:nvPr/>
          </p:nvGrpSpPr>
          <p:grpSpPr>
            <a:xfrm>
              <a:off x="5943600" y="1907931"/>
              <a:ext cx="4248713" cy="5037880"/>
              <a:chOff x="5943600" y="1907931"/>
              <a:chExt cx="4248713" cy="5037880"/>
            </a:xfrm>
          </p:grpSpPr>
          <p:pic>
            <p:nvPicPr>
              <p:cNvPr id="7" name="Picture 6" descr="Image result for USB patchpanel">
                <a:extLst>
                  <a:ext uri="{FF2B5EF4-FFF2-40B4-BE49-F238E27FC236}">
                    <a16:creationId xmlns:a16="http://schemas.microsoft.com/office/drawing/2014/main" id="{764D7782-E4DF-4C52-8351-CFDBD83C780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13025" y="3583101"/>
                <a:ext cx="3487441" cy="6582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luminex switch">
                <a:extLst>
                  <a:ext uri="{FF2B5EF4-FFF2-40B4-BE49-F238E27FC236}">
                    <a16:creationId xmlns:a16="http://schemas.microsoft.com/office/drawing/2014/main" id="{C509A180-751A-46C6-A8A0-919925B92B9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48529" b="33101"/>
              <a:stretch/>
            </p:blipFill>
            <p:spPr bwMode="auto">
              <a:xfrm>
                <a:off x="6207121" y="3166221"/>
                <a:ext cx="3985192" cy="411787"/>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Image result for 19&quot; 4U computer case">
                <a:extLst>
                  <a:ext uri="{FF2B5EF4-FFF2-40B4-BE49-F238E27FC236}">
                    <a16:creationId xmlns:a16="http://schemas.microsoft.com/office/drawing/2014/main" id="{21938934-F494-4136-865C-E68E350188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sp>
            <p:nvSpPr>
              <p:cNvPr id="10" name="AutoShape 12" descr="Image result for 19&quot; 4U computer case">
                <a:extLst>
                  <a:ext uri="{FF2B5EF4-FFF2-40B4-BE49-F238E27FC236}">
                    <a16:creationId xmlns:a16="http://schemas.microsoft.com/office/drawing/2014/main" id="{18E61ACC-5C60-4170-BD32-EA3EF553A0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11" name="Picture 10">
                <a:extLst>
                  <a:ext uri="{FF2B5EF4-FFF2-40B4-BE49-F238E27FC236}">
                    <a16:creationId xmlns:a16="http://schemas.microsoft.com/office/drawing/2014/main" id="{B131AFF1-60F5-4154-93DF-FF622BA7669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48579" y="2349365"/>
                <a:ext cx="3466226" cy="838253"/>
              </a:xfrm>
              <a:prstGeom prst="rect">
                <a:avLst/>
              </a:prstGeom>
            </p:spPr>
          </p:pic>
          <p:pic>
            <p:nvPicPr>
              <p:cNvPr id="12" name="Picture 14" descr="Image result for coax bnc rack">
                <a:extLst>
                  <a:ext uri="{FF2B5EF4-FFF2-40B4-BE49-F238E27FC236}">
                    <a16:creationId xmlns:a16="http://schemas.microsoft.com/office/drawing/2014/main" id="{DBA4479D-2171-4E27-A941-81D681A9121A}"/>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347245" y="5261751"/>
                <a:ext cx="3550921" cy="6264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6E85B54-3A8E-477C-B3A2-7A56FEB922B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47246" y="4246449"/>
                <a:ext cx="3550921" cy="966361"/>
              </a:xfrm>
              <a:prstGeom prst="rect">
                <a:avLst/>
              </a:prstGeom>
            </p:spPr>
          </p:pic>
          <p:pic>
            <p:nvPicPr>
              <p:cNvPr id="14" name="Picture 16" descr="Image result for rednet A8R">
                <a:extLst>
                  <a:ext uri="{FF2B5EF4-FFF2-40B4-BE49-F238E27FC236}">
                    <a16:creationId xmlns:a16="http://schemas.microsoft.com/office/drawing/2014/main" id="{3A96F091-91C1-44D8-A749-0CD8F76D9913}"/>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347245" y="5881251"/>
                <a:ext cx="3574737" cy="35675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1D0D3CA-1532-4BF5-AF51-E9794DE25E72}"/>
                  </a:ext>
                </a:extLst>
              </p:cNvPr>
              <p:cNvSpPr/>
              <p:nvPr/>
            </p:nvSpPr>
            <p:spPr>
              <a:xfrm>
                <a:off x="6347245" y="1907931"/>
                <a:ext cx="3567560" cy="435133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6" name="Picture 18" descr="Image result for wheels flightcase">
                <a:extLst>
                  <a:ext uri="{FF2B5EF4-FFF2-40B4-BE49-F238E27FC236}">
                    <a16:creationId xmlns:a16="http://schemas.microsoft.com/office/drawing/2014/main" id="{971C1DA3-C456-458F-8FA7-C28D4AE16133}"/>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6248400" y="6306873"/>
                <a:ext cx="830580" cy="6389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Image result for wheels flightcase">
                <a:extLst>
                  <a:ext uri="{FF2B5EF4-FFF2-40B4-BE49-F238E27FC236}">
                    <a16:creationId xmlns:a16="http://schemas.microsoft.com/office/drawing/2014/main" id="{A072D0D8-9B3F-4991-B335-6CB3CDE6D9D2}"/>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9361733" y="6306873"/>
                <a:ext cx="830580" cy="638938"/>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9" name="Straight Arrow Connector 18">
            <a:extLst>
              <a:ext uri="{FF2B5EF4-FFF2-40B4-BE49-F238E27FC236}">
                <a16:creationId xmlns:a16="http://schemas.microsoft.com/office/drawing/2014/main" id="{EBAF0656-ED53-455C-B105-FEF942D4516E}"/>
              </a:ext>
            </a:extLst>
          </p:cNvPr>
          <p:cNvCxnSpPr>
            <a:cxnSpLocks/>
          </p:cNvCxnSpPr>
          <p:nvPr/>
        </p:nvCxnSpPr>
        <p:spPr>
          <a:xfrm>
            <a:off x="6797040" y="245083"/>
            <a:ext cx="2733822" cy="22145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AF1D9D-B82E-4DB3-BB26-FB5146E7C80F}"/>
              </a:ext>
            </a:extLst>
          </p:cNvPr>
          <p:cNvCxnSpPr>
            <a:cxnSpLocks/>
          </p:cNvCxnSpPr>
          <p:nvPr/>
        </p:nvCxnSpPr>
        <p:spPr>
          <a:xfrm flipV="1">
            <a:off x="8056880" y="2384791"/>
            <a:ext cx="2107028" cy="71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82F2E00-BC66-455F-8B7D-84164EB4140D}"/>
              </a:ext>
            </a:extLst>
          </p:cNvPr>
          <p:cNvCxnSpPr>
            <a:cxnSpLocks/>
          </p:cNvCxnSpPr>
          <p:nvPr/>
        </p:nvCxnSpPr>
        <p:spPr>
          <a:xfrm flipV="1">
            <a:off x="8163951" y="4884442"/>
            <a:ext cx="2107028" cy="71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2C57200-0013-4AE9-85AC-C5F470E2E3B1}"/>
              </a:ext>
            </a:extLst>
          </p:cNvPr>
          <p:cNvSpPr txBox="1"/>
          <p:nvPr/>
        </p:nvSpPr>
        <p:spPr>
          <a:xfrm>
            <a:off x="9829800" y="466542"/>
            <a:ext cx="1842620" cy="369332"/>
          </a:xfrm>
          <a:prstGeom prst="rect">
            <a:avLst/>
          </a:prstGeom>
          <a:noFill/>
        </p:spPr>
        <p:txBody>
          <a:bodyPr wrap="none" rtlCol="0">
            <a:spAutoFit/>
          </a:bodyPr>
          <a:lstStyle/>
          <a:p>
            <a:r>
              <a:rPr lang="en-BE" dirty="0"/>
              <a:t>1: </a:t>
            </a:r>
            <a:r>
              <a:rPr lang="en-US" dirty="0"/>
              <a:t>C</a:t>
            </a:r>
            <a:r>
              <a:rPr lang="en-BE" dirty="0"/>
              <a:t>o</a:t>
            </a:r>
            <a:r>
              <a:rPr lang="en-US" dirty="0"/>
              <a:t>n</a:t>
            </a:r>
            <a:r>
              <a:rPr lang="en-BE" dirty="0"/>
              <a:t>n</a:t>
            </a:r>
            <a:r>
              <a:rPr lang="en-US" dirty="0"/>
              <a:t>e</a:t>
            </a:r>
            <a:r>
              <a:rPr lang="en-BE" dirty="0"/>
              <a:t>c</a:t>
            </a:r>
            <a:r>
              <a:rPr lang="en-US" dirty="0"/>
              <a:t>t</a:t>
            </a:r>
            <a:r>
              <a:rPr lang="en-BE" dirty="0"/>
              <a:t> </a:t>
            </a:r>
            <a:r>
              <a:rPr lang="en-US" dirty="0"/>
              <a:t>P</a:t>
            </a:r>
            <a:r>
              <a:rPr lang="en-BE" dirty="0"/>
              <a:t>o</a:t>
            </a:r>
            <a:r>
              <a:rPr lang="en-US" dirty="0"/>
              <a:t>w</a:t>
            </a:r>
            <a:r>
              <a:rPr lang="en-BE" dirty="0"/>
              <a:t>e</a:t>
            </a:r>
            <a:r>
              <a:rPr lang="en-US" dirty="0"/>
              <a:t>r</a:t>
            </a:r>
            <a:endParaRPr lang="en-BE" dirty="0"/>
          </a:p>
        </p:txBody>
      </p:sp>
      <p:sp>
        <p:nvSpPr>
          <p:cNvPr id="26" name="TextBox 25">
            <a:extLst>
              <a:ext uri="{FF2B5EF4-FFF2-40B4-BE49-F238E27FC236}">
                <a16:creationId xmlns:a16="http://schemas.microsoft.com/office/drawing/2014/main" id="{FFFA42C1-E1D6-42EF-B9D2-B668C53A2A1F}"/>
              </a:ext>
            </a:extLst>
          </p:cNvPr>
          <p:cNvSpPr txBox="1"/>
          <p:nvPr/>
        </p:nvSpPr>
        <p:spPr>
          <a:xfrm>
            <a:off x="10131051" y="2109784"/>
            <a:ext cx="2060949" cy="646331"/>
          </a:xfrm>
          <a:prstGeom prst="rect">
            <a:avLst/>
          </a:prstGeom>
          <a:noFill/>
        </p:spPr>
        <p:txBody>
          <a:bodyPr wrap="none" rtlCol="0">
            <a:spAutoFit/>
          </a:bodyPr>
          <a:lstStyle/>
          <a:p>
            <a:r>
              <a:rPr lang="en-US" dirty="0"/>
              <a:t>C</a:t>
            </a:r>
            <a:r>
              <a:rPr lang="en-BE" dirty="0"/>
              <a:t>o</a:t>
            </a:r>
            <a:r>
              <a:rPr lang="en-US" dirty="0"/>
              <a:t>n</a:t>
            </a:r>
            <a:r>
              <a:rPr lang="en-BE" dirty="0"/>
              <a:t>n</a:t>
            </a:r>
            <a:r>
              <a:rPr lang="en-US" dirty="0"/>
              <a:t>e</a:t>
            </a:r>
            <a:r>
              <a:rPr lang="en-BE" dirty="0"/>
              <a:t>c</a:t>
            </a:r>
            <a:r>
              <a:rPr lang="en-US" dirty="0"/>
              <a:t>t</a:t>
            </a:r>
            <a:r>
              <a:rPr lang="en-BE" dirty="0"/>
              <a:t> </a:t>
            </a:r>
            <a:r>
              <a:rPr lang="en-US" dirty="0"/>
              <a:t>1</a:t>
            </a:r>
            <a:r>
              <a:rPr lang="en-BE" dirty="0"/>
              <a:t> </a:t>
            </a:r>
            <a:r>
              <a:rPr lang="en-US" dirty="0"/>
              <a:t>e</a:t>
            </a:r>
            <a:r>
              <a:rPr lang="en-BE" dirty="0"/>
              <a:t>t</a:t>
            </a:r>
            <a:r>
              <a:rPr lang="en-US" dirty="0"/>
              <a:t>h</a:t>
            </a:r>
            <a:r>
              <a:rPr lang="en-BE" dirty="0"/>
              <a:t>e</a:t>
            </a:r>
            <a:r>
              <a:rPr lang="en-US" dirty="0"/>
              <a:t>r</a:t>
            </a:r>
            <a:r>
              <a:rPr lang="en-BE" dirty="0"/>
              <a:t>n</a:t>
            </a:r>
            <a:r>
              <a:rPr lang="en-US" dirty="0"/>
              <a:t>e</a:t>
            </a:r>
            <a:r>
              <a:rPr lang="en-BE" dirty="0"/>
              <a:t>t </a:t>
            </a:r>
          </a:p>
          <a:p>
            <a:r>
              <a:rPr lang="en-US" dirty="0"/>
              <a:t>C</a:t>
            </a:r>
            <a:r>
              <a:rPr lang="en-BE" dirty="0"/>
              <a:t>able to plug in wall</a:t>
            </a:r>
          </a:p>
        </p:txBody>
      </p:sp>
      <p:sp>
        <p:nvSpPr>
          <p:cNvPr id="27" name="TextBox 26">
            <a:extLst>
              <a:ext uri="{FF2B5EF4-FFF2-40B4-BE49-F238E27FC236}">
                <a16:creationId xmlns:a16="http://schemas.microsoft.com/office/drawing/2014/main" id="{BC7F6A20-7E86-4D97-89AE-90F84EA72437}"/>
              </a:ext>
            </a:extLst>
          </p:cNvPr>
          <p:cNvSpPr txBox="1"/>
          <p:nvPr/>
        </p:nvSpPr>
        <p:spPr>
          <a:xfrm>
            <a:off x="10163908" y="4487525"/>
            <a:ext cx="2074414" cy="646331"/>
          </a:xfrm>
          <a:prstGeom prst="rect">
            <a:avLst/>
          </a:prstGeom>
          <a:noFill/>
        </p:spPr>
        <p:txBody>
          <a:bodyPr wrap="none" rtlCol="0">
            <a:spAutoFit/>
          </a:bodyPr>
          <a:lstStyle/>
          <a:p>
            <a:r>
              <a:rPr lang="en-US" dirty="0"/>
              <a:t>C</a:t>
            </a:r>
            <a:r>
              <a:rPr lang="en-BE" dirty="0"/>
              <a:t>o</a:t>
            </a:r>
            <a:r>
              <a:rPr lang="en-US" dirty="0"/>
              <a:t>n</a:t>
            </a:r>
            <a:r>
              <a:rPr lang="en-BE" dirty="0"/>
              <a:t>n</a:t>
            </a:r>
            <a:r>
              <a:rPr lang="en-US" dirty="0"/>
              <a:t>e</a:t>
            </a:r>
            <a:r>
              <a:rPr lang="en-BE" dirty="0"/>
              <a:t>c</a:t>
            </a:r>
            <a:r>
              <a:rPr lang="en-US" dirty="0"/>
              <a:t>t</a:t>
            </a:r>
            <a:r>
              <a:rPr lang="en-BE" dirty="0"/>
              <a:t> </a:t>
            </a:r>
            <a:r>
              <a:rPr lang="en-US" dirty="0"/>
              <a:t>1</a:t>
            </a:r>
            <a:r>
              <a:rPr lang="en-BE" dirty="0"/>
              <a:t> </a:t>
            </a:r>
            <a:r>
              <a:rPr lang="en-US" dirty="0"/>
              <a:t>c</a:t>
            </a:r>
            <a:r>
              <a:rPr lang="en-BE" dirty="0"/>
              <a:t>o</a:t>
            </a:r>
            <a:r>
              <a:rPr lang="en-US" dirty="0"/>
              <a:t>a</a:t>
            </a:r>
            <a:r>
              <a:rPr lang="en-BE" dirty="0"/>
              <a:t>x </a:t>
            </a:r>
            <a:r>
              <a:rPr lang="en-US" dirty="0"/>
              <a:t>s</a:t>
            </a:r>
            <a:r>
              <a:rPr lang="en-BE" dirty="0" err="1"/>
              <a:t>ync</a:t>
            </a:r>
            <a:endParaRPr lang="en-BE" dirty="0"/>
          </a:p>
          <a:p>
            <a:r>
              <a:rPr lang="en-BE" dirty="0"/>
              <a:t>cable</a:t>
            </a:r>
          </a:p>
        </p:txBody>
      </p:sp>
      <p:sp>
        <p:nvSpPr>
          <p:cNvPr id="28" name="TextBox 27">
            <a:extLst>
              <a:ext uri="{FF2B5EF4-FFF2-40B4-BE49-F238E27FC236}">
                <a16:creationId xmlns:a16="http://schemas.microsoft.com/office/drawing/2014/main" id="{A3322BCA-EB40-4BEF-BADC-4E2EEFC1AAC9}"/>
              </a:ext>
            </a:extLst>
          </p:cNvPr>
          <p:cNvSpPr txBox="1"/>
          <p:nvPr/>
        </p:nvSpPr>
        <p:spPr>
          <a:xfrm>
            <a:off x="9506970" y="5552946"/>
            <a:ext cx="2685030" cy="923330"/>
          </a:xfrm>
          <a:prstGeom prst="rect">
            <a:avLst/>
          </a:prstGeom>
          <a:noFill/>
        </p:spPr>
        <p:txBody>
          <a:bodyPr wrap="none" rtlCol="0">
            <a:spAutoFit/>
          </a:bodyPr>
          <a:lstStyle/>
          <a:p>
            <a:r>
              <a:rPr lang="en-US" dirty="0"/>
              <a:t>T</a:t>
            </a:r>
            <a:r>
              <a:rPr lang="en-BE" dirty="0"/>
              <a:t>h</a:t>
            </a:r>
            <a:r>
              <a:rPr lang="en-US" dirty="0"/>
              <a:t>e</a:t>
            </a:r>
            <a:r>
              <a:rPr lang="en-BE" dirty="0"/>
              <a:t>n </a:t>
            </a:r>
            <a:r>
              <a:rPr lang="en-US" dirty="0"/>
              <a:t>a</a:t>
            </a:r>
            <a:r>
              <a:rPr lang="en-BE" dirty="0"/>
              <a:t>l</a:t>
            </a:r>
            <a:r>
              <a:rPr lang="en-US" dirty="0"/>
              <a:t>l</a:t>
            </a:r>
            <a:r>
              <a:rPr lang="en-BE" dirty="0"/>
              <a:t> </a:t>
            </a:r>
            <a:r>
              <a:rPr lang="en-US" dirty="0"/>
              <a:t>o</a:t>
            </a:r>
            <a:r>
              <a:rPr lang="en-BE" dirty="0"/>
              <a:t>t</a:t>
            </a:r>
            <a:r>
              <a:rPr lang="en-US" dirty="0"/>
              <a:t>h</a:t>
            </a:r>
            <a:r>
              <a:rPr lang="en-BE" dirty="0"/>
              <a:t>e</a:t>
            </a:r>
            <a:r>
              <a:rPr lang="en-US" dirty="0"/>
              <a:t>r</a:t>
            </a:r>
            <a:r>
              <a:rPr lang="en-BE" dirty="0"/>
              <a:t> </a:t>
            </a:r>
            <a:r>
              <a:rPr lang="en-US" dirty="0"/>
              <a:t>c</a:t>
            </a:r>
            <a:r>
              <a:rPr lang="en-BE" dirty="0"/>
              <a:t>o</a:t>
            </a:r>
            <a:r>
              <a:rPr lang="en-US" dirty="0"/>
              <a:t>n</a:t>
            </a:r>
            <a:r>
              <a:rPr lang="en-BE" dirty="0"/>
              <a:t>n</a:t>
            </a:r>
            <a:r>
              <a:rPr lang="en-US" dirty="0"/>
              <a:t>e</a:t>
            </a:r>
            <a:r>
              <a:rPr lang="en-BE" dirty="0"/>
              <a:t>c</a:t>
            </a:r>
            <a:r>
              <a:rPr lang="en-US" dirty="0"/>
              <a:t>t</a:t>
            </a:r>
            <a:r>
              <a:rPr lang="en-BE" dirty="0" err="1"/>
              <a:t>i</a:t>
            </a:r>
            <a:r>
              <a:rPr lang="en-US" dirty="0"/>
              <a:t>o</a:t>
            </a:r>
            <a:r>
              <a:rPr lang="en-BE" dirty="0"/>
              <a:t>n</a:t>
            </a:r>
            <a:r>
              <a:rPr lang="en-US" dirty="0"/>
              <a:t>s</a:t>
            </a:r>
            <a:endParaRPr lang="en-BE" dirty="0"/>
          </a:p>
          <a:p>
            <a:r>
              <a:rPr lang="en-US" dirty="0"/>
              <a:t>b</a:t>
            </a:r>
            <a:r>
              <a:rPr lang="en-BE" dirty="0" err="1"/>
              <a:t>ecome</a:t>
            </a:r>
            <a:r>
              <a:rPr lang="en-BE" dirty="0"/>
              <a:t> available for </a:t>
            </a:r>
          </a:p>
          <a:p>
            <a:r>
              <a:rPr lang="en-US" dirty="0"/>
              <a:t>C</a:t>
            </a:r>
            <a:r>
              <a:rPr lang="en-BE" dirty="0" err="1"/>
              <a:t>onnecting</a:t>
            </a:r>
            <a:r>
              <a:rPr lang="en-BE" dirty="0"/>
              <a:t> </a:t>
            </a:r>
            <a:r>
              <a:rPr lang="en-BE" dirty="0" err="1"/>
              <a:t>sen</a:t>
            </a:r>
            <a:r>
              <a:rPr lang="en-US" dirty="0"/>
              <a:t>s</a:t>
            </a:r>
            <a:r>
              <a:rPr lang="en-BE" dirty="0"/>
              <a:t>o</a:t>
            </a:r>
            <a:r>
              <a:rPr lang="en-US" dirty="0"/>
              <a:t>r</a:t>
            </a:r>
            <a:r>
              <a:rPr lang="en-BE" dirty="0"/>
              <a:t>s </a:t>
            </a:r>
            <a:r>
              <a:rPr lang="en-US" dirty="0"/>
              <a:t>e</a:t>
            </a:r>
            <a:r>
              <a:rPr lang="en-BE" dirty="0"/>
              <a:t>t</a:t>
            </a:r>
            <a:r>
              <a:rPr lang="en-US" dirty="0"/>
              <a:t>c</a:t>
            </a:r>
            <a:endParaRPr lang="en-BE" dirty="0"/>
          </a:p>
        </p:txBody>
      </p:sp>
      <p:cxnSp>
        <p:nvCxnSpPr>
          <p:cNvPr id="32" name="Straight Arrow Connector 31">
            <a:extLst>
              <a:ext uri="{FF2B5EF4-FFF2-40B4-BE49-F238E27FC236}">
                <a16:creationId xmlns:a16="http://schemas.microsoft.com/office/drawing/2014/main" id="{F2C560ED-366C-4F3F-95C8-AA35206D52A0}"/>
              </a:ext>
            </a:extLst>
          </p:cNvPr>
          <p:cNvCxnSpPr>
            <a:cxnSpLocks/>
          </p:cNvCxnSpPr>
          <p:nvPr/>
        </p:nvCxnSpPr>
        <p:spPr>
          <a:xfrm flipV="1">
            <a:off x="8422482" y="1418889"/>
            <a:ext cx="687912" cy="123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3F2A048-5D13-4BCB-9337-45A4713216D0}"/>
              </a:ext>
            </a:extLst>
          </p:cNvPr>
          <p:cNvSpPr txBox="1"/>
          <p:nvPr/>
        </p:nvSpPr>
        <p:spPr>
          <a:xfrm>
            <a:off x="9089568" y="1242412"/>
            <a:ext cx="3139962" cy="369332"/>
          </a:xfrm>
          <a:prstGeom prst="rect">
            <a:avLst/>
          </a:prstGeom>
          <a:noFill/>
        </p:spPr>
        <p:txBody>
          <a:bodyPr wrap="none" rtlCol="0">
            <a:spAutoFit/>
          </a:bodyPr>
          <a:lstStyle/>
          <a:p>
            <a:r>
              <a:rPr lang="en-BE" i="1" dirty="0"/>
              <a:t>PC screens &amp; keyboard via KVM</a:t>
            </a:r>
          </a:p>
        </p:txBody>
      </p:sp>
      <p:sp>
        <p:nvSpPr>
          <p:cNvPr id="82" name="Title 1">
            <a:extLst>
              <a:ext uri="{FF2B5EF4-FFF2-40B4-BE49-F238E27FC236}">
                <a16:creationId xmlns:a16="http://schemas.microsoft.com/office/drawing/2014/main" id="{FEEE14A2-19ED-4BA9-853B-39B776D3F818}"/>
              </a:ext>
            </a:extLst>
          </p:cNvPr>
          <p:cNvSpPr>
            <a:spLocks noGrp="1"/>
          </p:cNvSpPr>
          <p:nvPr>
            <p:ph type="title"/>
          </p:nvPr>
        </p:nvSpPr>
        <p:spPr>
          <a:xfrm>
            <a:off x="838200" y="365125"/>
            <a:ext cx="10515600" cy="1325563"/>
          </a:xfrm>
        </p:spPr>
        <p:txBody>
          <a:bodyPr/>
          <a:lstStyle/>
          <a:p>
            <a:r>
              <a:rPr lang="en-US" dirty="0"/>
              <a:t>“</a:t>
            </a:r>
            <a:r>
              <a:rPr lang="en-BE" dirty="0"/>
              <a:t>T</a:t>
            </a:r>
            <a:r>
              <a:rPr lang="en-US" dirty="0"/>
              <a:t>h</a:t>
            </a:r>
            <a:r>
              <a:rPr lang="en-BE" dirty="0"/>
              <a:t>e </a:t>
            </a:r>
            <a:r>
              <a:rPr lang="en-US" dirty="0"/>
              <a:t>R</a:t>
            </a:r>
            <a:r>
              <a:rPr lang="en-BE" dirty="0"/>
              <a:t>a</a:t>
            </a:r>
            <a:r>
              <a:rPr lang="en-US" dirty="0"/>
              <a:t>c</a:t>
            </a:r>
            <a:r>
              <a:rPr lang="en-BE" dirty="0"/>
              <a:t>k”</a:t>
            </a:r>
          </a:p>
        </p:txBody>
      </p:sp>
      <p:sp>
        <p:nvSpPr>
          <p:cNvPr id="83" name="Content Placeholder 2">
            <a:extLst>
              <a:ext uri="{FF2B5EF4-FFF2-40B4-BE49-F238E27FC236}">
                <a16:creationId xmlns:a16="http://schemas.microsoft.com/office/drawing/2014/main" id="{4C482399-14EB-415B-A4BA-23130639C55F}"/>
              </a:ext>
            </a:extLst>
          </p:cNvPr>
          <p:cNvSpPr>
            <a:spLocks noGrp="1"/>
          </p:cNvSpPr>
          <p:nvPr>
            <p:ph idx="1"/>
          </p:nvPr>
        </p:nvSpPr>
        <p:spPr>
          <a:xfrm>
            <a:off x="838200" y="1825625"/>
            <a:ext cx="2705466" cy="4351338"/>
          </a:xfrm>
        </p:spPr>
        <p:txBody>
          <a:bodyPr>
            <a:normAutofit fontScale="92500"/>
          </a:bodyPr>
          <a:lstStyle/>
          <a:p>
            <a:r>
              <a:rPr lang="en-US" dirty="0"/>
              <a:t>M</a:t>
            </a:r>
            <a:r>
              <a:rPr lang="en-BE" dirty="0"/>
              <a:t>a</a:t>
            </a:r>
            <a:r>
              <a:rPr lang="en-US" dirty="0" err="1"/>
              <a:t>i</a:t>
            </a:r>
            <a:r>
              <a:rPr lang="en-BE" dirty="0"/>
              <a:t>n </a:t>
            </a:r>
            <a:r>
              <a:rPr lang="en-US" dirty="0"/>
              <a:t>a</a:t>
            </a:r>
            <a:r>
              <a:rPr lang="en-BE" dirty="0"/>
              <a:t>u</a:t>
            </a:r>
            <a:r>
              <a:rPr lang="en-US" dirty="0"/>
              <a:t>d</a:t>
            </a:r>
            <a:r>
              <a:rPr lang="en-BE" dirty="0" err="1"/>
              <a:t>i</a:t>
            </a:r>
            <a:r>
              <a:rPr lang="en-US" dirty="0"/>
              <a:t>o</a:t>
            </a:r>
            <a:r>
              <a:rPr lang="en-BE" dirty="0"/>
              <a:t> </a:t>
            </a:r>
            <a:r>
              <a:rPr lang="en-US" dirty="0"/>
              <a:t>H</a:t>
            </a:r>
            <a:r>
              <a:rPr lang="en-BE" dirty="0"/>
              <a:t>U</a:t>
            </a:r>
            <a:r>
              <a:rPr lang="en-US" dirty="0"/>
              <a:t>B</a:t>
            </a:r>
            <a:endParaRPr lang="en-BE" dirty="0"/>
          </a:p>
          <a:p>
            <a:endParaRPr lang="en-BE" dirty="0"/>
          </a:p>
          <a:p>
            <a:r>
              <a:rPr lang="en-US" dirty="0"/>
              <a:t>C</a:t>
            </a:r>
            <a:r>
              <a:rPr lang="en-BE" dirty="0"/>
              <a:t>an be placed anywhere in the lab – </a:t>
            </a:r>
            <a:r>
              <a:rPr lang="en-US" dirty="0" err="1"/>
              <a:t>i</a:t>
            </a:r>
            <a:r>
              <a:rPr lang="en-BE" dirty="0"/>
              <a:t>e </a:t>
            </a:r>
            <a:r>
              <a:rPr lang="en-US" dirty="0"/>
              <a:t>c</a:t>
            </a:r>
            <a:r>
              <a:rPr lang="en-BE" dirty="0"/>
              <a:t>l</a:t>
            </a:r>
            <a:r>
              <a:rPr lang="en-US" dirty="0"/>
              <a:t>o</a:t>
            </a:r>
            <a:r>
              <a:rPr lang="en-BE" dirty="0"/>
              <a:t>s</a:t>
            </a:r>
            <a:r>
              <a:rPr lang="en-US" dirty="0"/>
              <a:t>e</a:t>
            </a:r>
            <a:r>
              <a:rPr lang="en-BE" dirty="0"/>
              <a:t> </a:t>
            </a:r>
            <a:r>
              <a:rPr lang="en-US" dirty="0"/>
              <a:t>t</a:t>
            </a:r>
            <a:r>
              <a:rPr lang="en-BE" dirty="0"/>
              <a:t>o </a:t>
            </a:r>
            <a:r>
              <a:rPr lang="en-US" dirty="0"/>
              <a:t>t</a:t>
            </a:r>
            <a:r>
              <a:rPr lang="en-BE" dirty="0"/>
              <a:t>h</a:t>
            </a:r>
            <a:r>
              <a:rPr lang="en-US" dirty="0"/>
              <a:t>e</a:t>
            </a:r>
            <a:r>
              <a:rPr lang="en-BE" dirty="0"/>
              <a:t> </a:t>
            </a:r>
            <a:r>
              <a:rPr lang="en-US" dirty="0"/>
              <a:t>s</a:t>
            </a:r>
            <a:r>
              <a:rPr lang="en-BE" dirty="0"/>
              <a:t>e</a:t>
            </a:r>
            <a:r>
              <a:rPr lang="en-US" dirty="0"/>
              <a:t>n</a:t>
            </a:r>
            <a:r>
              <a:rPr lang="en-BE" dirty="0"/>
              <a:t>o</a:t>
            </a:r>
            <a:r>
              <a:rPr lang="en-US" dirty="0"/>
              <a:t>r</a:t>
            </a:r>
            <a:r>
              <a:rPr lang="en-BE" dirty="0"/>
              <a:t>s</a:t>
            </a:r>
          </a:p>
          <a:p>
            <a:endParaRPr lang="en-BE" dirty="0"/>
          </a:p>
          <a:p>
            <a:r>
              <a:rPr lang="en-BE" dirty="0"/>
              <a:t>Only ultra-silent </a:t>
            </a:r>
            <a:r>
              <a:rPr lang="en-US" dirty="0"/>
              <a:t>c</a:t>
            </a:r>
            <a:r>
              <a:rPr lang="en-BE" dirty="0"/>
              <a:t>o</a:t>
            </a:r>
            <a:r>
              <a:rPr lang="en-US" dirty="0"/>
              <a:t>m</a:t>
            </a:r>
            <a:r>
              <a:rPr lang="en-BE" dirty="0"/>
              <a:t>p</a:t>
            </a:r>
            <a:r>
              <a:rPr lang="en-US" dirty="0"/>
              <a:t>o</a:t>
            </a:r>
            <a:r>
              <a:rPr lang="en-BE" dirty="0"/>
              <a:t>n</a:t>
            </a:r>
            <a:r>
              <a:rPr lang="en-US" dirty="0"/>
              <a:t>e</a:t>
            </a:r>
            <a:r>
              <a:rPr lang="en-BE" dirty="0"/>
              <a:t>n</a:t>
            </a:r>
            <a:r>
              <a:rPr lang="en-US" dirty="0"/>
              <a:t>t</a:t>
            </a:r>
            <a:r>
              <a:rPr lang="en-BE" dirty="0"/>
              <a:t>s</a:t>
            </a:r>
          </a:p>
          <a:p>
            <a:endParaRPr lang="en-BE" dirty="0"/>
          </a:p>
          <a:p>
            <a:pPr marL="0" indent="0">
              <a:buNone/>
            </a:pPr>
            <a:endParaRPr lang="en-BE" dirty="0"/>
          </a:p>
        </p:txBody>
      </p:sp>
    </p:spTree>
    <p:extLst>
      <p:ext uri="{BB962C8B-B14F-4D97-AF65-F5344CB8AC3E}">
        <p14:creationId xmlns:p14="http://schemas.microsoft.com/office/powerpoint/2010/main" val="696179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92F30D-8D56-4B7E-995A-66B9A798353F}"/>
              </a:ext>
            </a:extLst>
          </p:cNvPr>
          <p:cNvGrpSpPr/>
          <p:nvPr/>
        </p:nvGrpSpPr>
        <p:grpSpPr>
          <a:xfrm>
            <a:off x="3667760" y="-88346"/>
            <a:ext cx="5334000" cy="6943175"/>
            <a:chOff x="5943600" y="1415335"/>
            <a:chExt cx="4248713" cy="5530476"/>
          </a:xfrm>
        </p:grpSpPr>
        <p:pic>
          <p:nvPicPr>
            <p:cNvPr id="5" name="Picture 4">
              <a:extLst>
                <a:ext uri="{FF2B5EF4-FFF2-40B4-BE49-F238E27FC236}">
                  <a16:creationId xmlns:a16="http://schemas.microsoft.com/office/drawing/2014/main" id="{03E3AD8C-7BB6-421E-B903-6EE67965057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71062" y="1415335"/>
              <a:ext cx="3550920" cy="886426"/>
            </a:xfrm>
            <a:prstGeom prst="rect">
              <a:avLst/>
            </a:prstGeom>
          </p:spPr>
        </p:pic>
        <p:grpSp>
          <p:nvGrpSpPr>
            <p:cNvPr id="6" name="Group 5">
              <a:extLst>
                <a:ext uri="{FF2B5EF4-FFF2-40B4-BE49-F238E27FC236}">
                  <a16:creationId xmlns:a16="http://schemas.microsoft.com/office/drawing/2014/main" id="{6F61A5AD-6AD9-4C0A-AA23-1B470153B0E5}"/>
                </a:ext>
              </a:extLst>
            </p:cNvPr>
            <p:cNvGrpSpPr/>
            <p:nvPr/>
          </p:nvGrpSpPr>
          <p:grpSpPr>
            <a:xfrm>
              <a:off x="5943600" y="1907931"/>
              <a:ext cx="4248713" cy="5037880"/>
              <a:chOff x="5943600" y="1907931"/>
              <a:chExt cx="4248713" cy="5037880"/>
            </a:xfrm>
          </p:grpSpPr>
          <p:pic>
            <p:nvPicPr>
              <p:cNvPr id="7" name="Picture 6" descr="Image result for USB patchpanel">
                <a:extLst>
                  <a:ext uri="{FF2B5EF4-FFF2-40B4-BE49-F238E27FC236}">
                    <a16:creationId xmlns:a16="http://schemas.microsoft.com/office/drawing/2014/main" id="{764D7782-E4DF-4C52-8351-CFDBD83C78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13025" y="3583101"/>
                <a:ext cx="3487441" cy="6582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luminex switch">
                <a:extLst>
                  <a:ext uri="{FF2B5EF4-FFF2-40B4-BE49-F238E27FC236}">
                    <a16:creationId xmlns:a16="http://schemas.microsoft.com/office/drawing/2014/main" id="{C509A180-751A-46C6-A8A0-919925B92B9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48529" b="33101"/>
              <a:stretch/>
            </p:blipFill>
            <p:spPr bwMode="auto">
              <a:xfrm>
                <a:off x="6207121" y="3166221"/>
                <a:ext cx="3985192" cy="411787"/>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Image result for 19&quot; 4U computer case">
                <a:extLst>
                  <a:ext uri="{FF2B5EF4-FFF2-40B4-BE49-F238E27FC236}">
                    <a16:creationId xmlns:a16="http://schemas.microsoft.com/office/drawing/2014/main" id="{21938934-F494-4136-865C-E68E350188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sp>
            <p:nvSpPr>
              <p:cNvPr id="10" name="AutoShape 12" descr="Image result for 19&quot; 4U computer case">
                <a:extLst>
                  <a:ext uri="{FF2B5EF4-FFF2-40B4-BE49-F238E27FC236}">
                    <a16:creationId xmlns:a16="http://schemas.microsoft.com/office/drawing/2014/main" id="{18E61ACC-5C60-4170-BD32-EA3EF553A0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11" name="Picture 10">
                <a:extLst>
                  <a:ext uri="{FF2B5EF4-FFF2-40B4-BE49-F238E27FC236}">
                    <a16:creationId xmlns:a16="http://schemas.microsoft.com/office/drawing/2014/main" id="{B131AFF1-60F5-4154-93DF-FF622BA7669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448579" y="2349365"/>
                <a:ext cx="3466226" cy="838253"/>
              </a:xfrm>
              <a:prstGeom prst="rect">
                <a:avLst/>
              </a:prstGeom>
            </p:spPr>
          </p:pic>
          <p:pic>
            <p:nvPicPr>
              <p:cNvPr id="12" name="Picture 14" descr="Image result for coax bnc rack">
                <a:extLst>
                  <a:ext uri="{FF2B5EF4-FFF2-40B4-BE49-F238E27FC236}">
                    <a16:creationId xmlns:a16="http://schemas.microsoft.com/office/drawing/2014/main" id="{DBA4479D-2171-4E27-A941-81D681A9121A}"/>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6347245" y="5261751"/>
                <a:ext cx="3550921" cy="6264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6E85B54-3A8E-477C-B3A2-7A56FEB922B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47246" y="4246449"/>
                <a:ext cx="3550921" cy="966361"/>
              </a:xfrm>
              <a:prstGeom prst="rect">
                <a:avLst/>
              </a:prstGeom>
            </p:spPr>
          </p:pic>
          <p:pic>
            <p:nvPicPr>
              <p:cNvPr id="14" name="Picture 16" descr="Image result for rednet A8R">
                <a:extLst>
                  <a:ext uri="{FF2B5EF4-FFF2-40B4-BE49-F238E27FC236}">
                    <a16:creationId xmlns:a16="http://schemas.microsoft.com/office/drawing/2014/main" id="{3A96F091-91C1-44D8-A749-0CD8F76D9913}"/>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6347245" y="5881251"/>
                <a:ext cx="3574737" cy="35675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1D0D3CA-1532-4BF5-AF51-E9794DE25E72}"/>
                  </a:ext>
                </a:extLst>
              </p:cNvPr>
              <p:cNvSpPr/>
              <p:nvPr/>
            </p:nvSpPr>
            <p:spPr>
              <a:xfrm>
                <a:off x="6347245" y="1907931"/>
                <a:ext cx="3567560" cy="435133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6" name="Picture 18" descr="Image result for wheels flightcase">
                <a:extLst>
                  <a:ext uri="{FF2B5EF4-FFF2-40B4-BE49-F238E27FC236}">
                    <a16:creationId xmlns:a16="http://schemas.microsoft.com/office/drawing/2014/main" id="{971C1DA3-C456-458F-8FA7-C28D4AE16133}"/>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6248400" y="6306873"/>
                <a:ext cx="830580" cy="6389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Image result for wheels flightcase">
                <a:extLst>
                  <a:ext uri="{FF2B5EF4-FFF2-40B4-BE49-F238E27FC236}">
                    <a16:creationId xmlns:a16="http://schemas.microsoft.com/office/drawing/2014/main" id="{A072D0D8-9B3F-4991-B335-6CB3CDE6D9D2}"/>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9361733" y="6306873"/>
                <a:ext cx="830580" cy="638938"/>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9" name="Straight Arrow Connector 28">
            <a:extLst>
              <a:ext uri="{FF2B5EF4-FFF2-40B4-BE49-F238E27FC236}">
                <a16:creationId xmlns:a16="http://schemas.microsoft.com/office/drawing/2014/main" id="{8BD95A6E-441F-47E7-AB16-553EACB12583}"/>
              </a:ext>
            </a:extLst>
          </p:cNvPr>
          <p:cNvCxnSpPr>
            <a:cxnSpLocks/>
          </p:cNvCxnSpPr>
          <p:nvPr/>
        </p:nvCxnSpPr>
        <p:spPr>
          <a:xfrm flipH="1" flipV="1">
            <a:off x="3834188" y="237507"/>
            <a:ext cx="1258974" cy="598367"/>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3F2A048-5D13-4BCB-9337-45A4713216D0}"/>
              </a:ext>
            </a:extLst>
          </p:cNvPr>
          <p:cNvSpPr txBox="1"/>
          <p:nvPr/>
        </p:nvSpPr>
        <p:spPr>
          <a:xfrm>
            <a:off x="9670922" y="710989"/>
            <a:ext cx="2367864" cy="2862322"/>
          </a:xfrm>
          <a:prstGeom prst="rect">
            <a:avLst/>
          </a:prstGeom>
          <a:noFill/>
        </p:spPr>
        <p:txBody>
          <a:bodyPr wrap="square" rtlCol="0">
            <a:spAutoFit/>
          </a:bodyPr>
          <a:lstStyle/>
          <a:p>
            <a:r>
              <a:rPr lang="en-US" b="1" dirty="0"/>
              <a:t>C</a:t>
            </a:r>
            <a:r>
              <a:rPr lang="en-BE" b="1" dirty="0"/>
              <a:t>o</a:t>
            </a:r>
            <a:r>
              <a:rPr lang="en-US" b="1" dirty="0"/>
              <a:t>n</a:t>
            </a:r>
            <a:r>
              <a:rPr lang="en-BE" b="1" dirty="0"/>
              <a:t>t</a:t>
            </a:r>
            <a:r>
              <a:rPr lang="en-US" b="1" dirty="0"/>
              <a:t>r</a:t>
            </a:r>
            <a:r>
              <a:rPr lang="en-BE" b="1" dirty="0"/>
              <a:t>o</a:t>
            </a:r>
            <a:r>
              <a:rPr lang="en-US" b="1" dirty="0"/>
              <a:t>l</a:t>
            </a:r>
            <a:r>
              <a:rPr lang="en-BE" b="1" dirty="0"/>
              <a:t>l</a:t>
            </a:r>
            <a:r>
              <a:rPr lang="en-US" b="1" dirty="0" err="1"/>
              <a:t>i</a:t>
            </a:r>
            <a:r>
              <a:rPr lang="en-BE" b="1" dirty="0"/>
              <a:t>n</a:t>
            </a:r>
            <a:r>
              <a:rPr lang="en-US" b="1" dirty="0"/>
              <a:t>g</a:t>
            </a:r>
            <a:r>
              <a:rPr lang="en-BE" b="1" dirty="0"/>
              <a:t> </a:t>
            </a:r>
            <a:r>
              <a:rPr lang="en-US" b="1" dirty="0"/>
              <a:t>t</a:t>
            </a:r>
            <a:r>
              <a:rPr lang="en-BE" b="1" dirty="0"/>
              <a:t>h</a:t>
            </a:r>
            <a:r>
              <a:rPr lang="en-US" b="1" dirty="0"/>
              <a:t>e</a:t>
            </a:r>
            <a:r>
              <a:rPr lang="en-BE" b="1" dirty="0"/>
              <a:t> </a:t>
            </a:r>
            <a:r>
              <a:rPr lang="en-US" b="1" dirty="0"/>
              <a:t>P</a:t>
            </a:r>
            <a:r>
              <a:rPr lang="en-BE" b="1" dirty="0"/>
              <a:t>C</a:t>
            </a:r>
          </a:p>
          <a:p>
            <a:r>
              <a:rPr lang="en-US" dirty="0"/>
              <a:t>V</a:t>
            </a:r>
            <a:r>
              <a:rPr lang="en-BE" dirty="0" err="1"/>
              <a:t>i</a:t>
            </a:r>
            <a:r>
              <a:rPr lang="en-US" dirty="0"/>
              <a:t>a</a:t>
            </a:r>
            <a:r>
              <a:rPr lang="en-BE" dirty="0"/>
              <a:t> KVM:</a:t>
            </a:r>
          </a:p>
          <a:p>
            <a:r>
              <a:rPr lang="en-US" dirty="0"/>
              <a:t>U</a:t>
            </a:r>
            <a:r>
              <a:rPr lang="en-BE" dirty="0"/>
              <a:t>s</a:t>
            </a:r>
            <a:r>
              <a:rPr lang="en-US" dirty="0" err="1"/>
              <a:t>i</a:t>
            </a:r>
            <a:r>
              <a:rPr lang="en-BE" dirty="0"/>
              <a:t>n</a:t>
            </a:r>
            <a:r>
              <a:rPr lang="en-US" dirty="0"/>
              <a:t>g</a:t>
            </a:r>
            <a:r>
              <a:rPr lang="en-BE" dirty="0"/>
              <a:t> </a:t>
            </a:r>
            <a:r>
              <a:rPr lang="en-US" dirty="0"/>
              <a:t>m</a:t>
            </a:r>
            <a:r>
              <a:rPr lang="en-BE" dirty="0"/>
              <a:t>o</a:t>
            </a:r>
            <a:r>
              <a:rPr lang="en-US" dirty="0"/>
              <a:t>b</a:t>
            </a:r>
            <a:r>
              <a:rPr lang="en-BE" dirty="0" err="1"/>
              <a:t>i</a:t>
            </a:r>
            <a:r>
              <a:rPr lang="en-US" dirty="0"/>
              <a:t>l</a:t>
            </a:r>
            <a:r>
              <a:rPr lang="en-BE" dirty="0"/>
              <a:t>e </a:t>
            </a:r>
            <a:r>
              <a:rPr lang="en-US" dirty="0"/>
              <a:t>d</a:t>
            </a:r>
            <a:r>
              <a:rPr lang="en-BE" dirty="0"/>
              <a:t>e</a:t>
            </a:r>
            <a:r>
              <a:rPr lang="en-US" dirty="0"/>
              <a:t>s</a:t>
            </a:r>
            <a:r>
              <a:rPr lang="en-BE" dirty="0"/>
              <a:t>k, </a:t>
            </a:r>
            <a:r>
              <a:rPr lang="en-US" dirty="0"/>
              <a:t>c</a:t>
            </a:r>
            <a:r>
              <a:rPr lang="en-BE" dirty="0"/>
              <a:t>o</a:t>
            </a:r>
            <a:r>
              <a:rPr lang="en-US" dirty="0"/>
              <a:t>n</a:t>
            </a:r>
            <a:r>
              <a:rPr lang="en-BE" dirty="0"/>
              <a:t>n</a:t>
            </a:r>
            <a:r>
              <a:rPr lang="en-US" dirty="0"/>
              <a:t>e</a:t>
            </a:r>
            <a:r>
              <a:rPr lang="en-BE" dirty="0"/>
              <a:t>c</a:t>
            </a:r>
            <a:r>
              <a:rPr lang="en-US" dirty="0"/>
              <a:t>t</a:t>
            </a:r>
            <a:r>
              <a:rPr lang="en-BE" dirty="0"/>
              <a:t> </a:t>
            </a:r>
            <a:r>
              <a:rPr lang="en-US" dirty="0"/>
              <a:t>p</a:t>
            </a:r>
            <a:r>
              <a:rPr lang="en-BE" dirty="0"/>
              <a:t>o</a:t>
            </a:r>
            <a:r>
              <a:rPr lang="en-US" dirty="0"/>
              <a:t>w</a:t>
            </a:r>
            <a:r>
              <a:rPr lang="en-BE" dirty="0"/>
              <a:t>e</a:t>
            </a:r>
            <a:r>
              <a:rPr lang="en-US" dirty="0"/>
              <a:t>r</a:t>
            </a:r>
            <a:r>
              <a:rPr lang="en-BE" dirty="0"/>
              <a:t> &amp; </a:t>
            </a:r>
            <a:r>
              <a:rPr lang="en-US" dirty="0"/>
              <a:t>e</a:t>
            </a:r>
            <a:r>
              <a:rPr lang="en-BE" dirty="0"/>
              <a:t>t</a:t>
            </a:r>
            <a:r>
              <a:rPr lang="en-US" dirty="0"/>
              <a:t>h</a:t>
            </a:r>
            <a:r>
              <a:rPr lang="en-BE" dirty="0"/>
              <a:t>e</a:t>
            </a:r>
            <a:r>
              <a:rPr lang="en-US" dirty="0"/>
              <a:t>r</a:t>
            </a:r>
            <a:r>
              <a:rPr lang="en-BE" dirty="0"/>
              <a:t>n</a:t>
            </a:r>
            <a:r>
              <a:rPr lang="en-US" dirty="0"/>
              <a:t>e</a:t>
            </a:r>
            <a:r>
              <a:rPr lang="en-BE" dirty="0"/>
              <a:t>t </a:t>
            </a:r>
            <a:r>
              <a:rPr lang="en-US" dirty="0"/>
              <a:t>(</a:t>
            </a:r>
            <a:r>
              <a:rPr lang="en-BE" dirty="0"/>
              <a:t>2 </a:t>
            </a:r>
            <a:r>
              <a:rPr lang="en-US" dirty="0"/>
              <a:t>c</a:t>
            </a:r>
            <a:r>
              <a:rPr lang="en-BE" dirty="0" err="1"/>
              <a:t>ables</a:t>
            </a:r>
            <a:r>
              <a:rPr lang="en-BE" dirty="0"/>
              <a:t>)</a:t>
            </a:r>
          </a:p>
          <a:p>
            <a:endParaRPr lang="en-BE" dirty="0"/>
          </a:p>
          <a:p>
            <a:r>
              <a:rPr lang="en-US" dirty="0"/>
              <a:t>P</a:t>
            </a:r>
            <a:r>
              <a:rPr lang="en-BE" dirty="0"/>
              <a:t>lace keyboard, mouse &amp; </a:t>
            </a:r>
            <a:r>
              <a:rPr lang="en-US" dirty="0"/>
              <a:t>s</a:t>
            </a:r>
            <a:r>
              <a:rPr lang="en-BE" dirty="0"/>
              <a:t>c</a:t>
            </a:r>
            <a:r>
              <a:rPr lang="en-US" dirty="0"/>
              <a:t>r</a:t>
            </a:r>
            <a:r>
              <a:rPr lang="en-BE" dirty="0"/>
              <a:t>e</a:t>
            </a:r>
            <a:r>
              <a:rPr lang="en-US" dirty="0"/>
              <a:t>e</a:t>
            </a:r>
            <a:r>
              <a:rPr lang="en-BE" dirty="0"/>
              <a:t>n</a:t>
            </a:r>
            <a:r>
              <a:rPr lang="en-US" dirty="0"/>
              <a:t>s</a:t>
            </a:r>
            <a:r>
              <a:rPr lang="en-BE" dirty="0"/>
              <a:t> </a:t>
            </a:r>
            <a:r>
              <a:rPr lang="en-US" dirty="0"/>
              <a:t>a</a:t>
            </a:r>
            <a:r>
              <a:rPr lang="en-BE" dirty="0"/>
              <a:t>n</a:t>
            </a:r>
            <a:r>
              <a:rPr lang="en-US" dirty="0"/>
              <a:t>y</a:t>
            </a:r>
            <a:r>
              <a:rPr lang="en-BE" dirty="0"/>
              <a:t>where else (even at +4!)</a:t>
            </a:r>
          </a:p>
          <a:p>
            <a:endParaRPr lang="en-BE" dirty="0"/>
          </a:p>
        </p:txBody>
      </p:sp>
      <p:cxnSp>
        <p:nvCxnSpPr>
          <p:cNvPr id="35" name="Straight Arrow Connector 34">
            <a:extLst>
              <a:ext uri="{FF2B5EF4-FFF2-40B4-BE49-F238E27FC236}">
                <a16:creationId xmlns:a16="http://schemas.microsoft.com/office/drawing/2014/main" id="{595958B8-370E-422C-8C64-552F5A11D4BB}"/>
              </a:ext>
            </a:extLst>
          </p:cNvPr>
          <p:cNvCxnSpPr>
            <a:cxnSpLocks/>
          </p:cNvCxnSpPr>
          <p:nvPr/>
        </p:nvCxnSpPr>
        <p:spPr>
          <a:xfrm flipH="1" flipV="1">
            <a:off x="3430783" y="1094791"/>
            <a:ext cx="2037864" cy="127335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561B7D2-E497-4DCB-96BD-5712E0ED980B}"/>
              </a:ext>
            </a:extLst>
          </p:cNvPr>
          <p:cNvCxnSpPr>
            <a:cxnSpLocks/>
          </p:cNvCxnSpPr>
          <p:nvPr/>
        </p:nvCxnSpPr>
        <p:spPr>
          <a:xfrm flipH="1" flipV="1">
            <a:off x="3771049" y="2713073"/>
            <a:ext cx="806697" cy="30849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79537B-8CC4-47E7-A9FE-950C4D25E9D7}"/>
              </a:ext>
            </a:extLst>
          </p:cNvPr>
          <p:cNvCxnSpPr>
            <a:cxnSpLocks/>
          </p:cNvCxnSpPr>
          <p:nvPr/>
        </p:nvCxnSpPr>
        <p:spPr>
          <a:xfrm flipH="1">
            <a:off x="3038596" y="4027283"/>
            <a:ext cx="1263134"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9977AE-0597-44C0-A41C-8F02DADE2FDA}"/>
              </a:ext>
            </a:extLst>
          </p:cNvPr>
          <p:cNvCxnSpPr>
            <a:cxnSpLocks/>
          </p:cNvCxnSpPr>
          <p:nvPr/>
        </p:nvCxnSpPr>
        <p:spPr>
          <a:xfrm flipH="1">
            <a:off x="3430783" y="5127078"/>
            <a:ext cx="845476" cy="136470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340" name="Picture 4" descr="Image result for electric guitar">
            <a:extLst>
              <a:ext uri="{FF2B5EF4-FFF2-40B4-BE49-F238E27FC236}">
                <a16:creationId xmlns:a16="http://schemas.microsoft.com/office/drawing/2014/main" id="{D949671C-5988-459E-B6AC-F02F7974C008}"/>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47813" y="4244034"/>
            <a:ext cx="686821" cy="149454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Image result for microphone">
            <a:extLst>
              <a:ext uri="{FF2B5EF4-FFF2-40B4-BE49-F238E27FC236}">
                <a16:creationId xmlns:a16="http://schemas.microsoft.com/office/drawing/2014/main" id="{5B849AA0-EC20-44AE-8530-03EAC8A670A3}"/>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665066" y="4546295"/>
            <a:ext cx="645008" cy="126313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Image result for headphones">
            <a:extLst>
              <a:ext uri="{FF2B5EF4-FFF2-40B4-BE49-F238E27FC236}">
                <a16:creationId xmlns:a16="http://schemas.microsoft.com/office/drawing/2014/main" id="{B03ED86B-F791-4E10-8A51-DEE9454F2F0A}"/>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241386" y="4274191"/>
            <a:ext cx="918354" cy="918354"/>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Image result for piano midi">
            <a:extLst>
              <a:ext uri="{FF2B5EF4-FFF2-40B4-BE49-F238E27FC236}">
                <a16:creationId xmlns:a16="http://schemas.microsoft.com/office/drawing/2014/main" id="{DF0C0C1F-8BDB-4B6E-8AF3-32209FCD997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121900" y="2914110"/>
            <a:ext cx="1503100" cy="75155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Image result for midi">
            <a:extLst>
              <a:ext uri="{FF2B5EF4-FFF2-40B4-BE49-F238E27FC236}">
                <a16:creationId xmlns:a16="http://schemas.microsoft.com/office/drawing/2014/main" id="{072C6F47-54F2-493E-8EC5-B12E78315C2D}"/>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2712958" y="2829415"/>
            <a:ext cx="954802" cy="954802"/>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Image result for teensy">
            <a:extLst>
              <a:ext uri="{FF2B5EF4-FFF2-40B4-BE49-F238E27FC236}">
                <a16:creationId xmlns:a16="http://schemas.microsoft.com/office/drawing/2014/main" id="{FF754C76-B743-4297-8297-DC8439426FB0}"/>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5723" y="2084165"/>
            <a:ext cx="1338285" cy="751549"/>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descr="Image result for arduino">
            <a:extLst>
              <a:ext uri="{FF2B5EF4-FFF2-40B4-BE49-F238E27FC236}">
                <a16:creationId xmlns:a16="http://schemas.microsoft.com/office/drawing/2014/main" id="{0642F4FF-44A7-41DA-8A63-908F24AF6E98}"/>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3820" y="2940805"/>
            <a:ext cx="898652" cy="640378"/>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Image result for webcam">
            <a:extLst>
              <a:ext uri="{FF2B5EF4-FFF2-40B4-BE49-F238E27FC236}">
                <a16:creationId xmlns:a16="http://schemas.microsoft.com/office/drawing/2014/main" id="{F9654648-262B-40D4-BC07-A7CB1FD483A5}"/>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415195" y="1950940"/>
            <a:ext cx="858443" cy="793348"/>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descr="Image result for kinect">
            <a:extLst>
              <a:ext uri="{FF2B5EF4-FFF2-40B4-BE49-F238E27FC236}">
                <a16:creationId xmlns:a16="http://schemas.microsoft.com/office/drawing/2014/main" id="{7EE34599-033E-4CBC-A489-6CA85AC4AE91}"/>
              </a:ext>
            </a:extLst>
          </p:cNvPr>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a:stretch/>
        </p:blipFill>
        <p:spPr bwMode="auto">
          <a:xfrm>
            <a:off x="2427394" y="2105779"/>
            <a:ext cx="1172386" cy="466035"/>
          </a:xfrm>
          <a:prstGeom prst="rect">
            <a:avLst/>
          </a:prstGeom>
          <a:noFill/>
          <a:extLst>
            <a:ext uri="{909E8E84-426E-40DD-AFC4-6F175D3DCCD1}">
              <a14:hiddenFill xmlns:a14="http://schemas.microsoft.com/office/drawing/2010/main">
                <a:solidFill>
                  <a:srgbClr val="FFFFFF"/>
                </a:solidFill>
              </a14:hiddenFill>
            </a:ext>
          </a:extLst>
        </p:spPr>
      </p:pic>
      <p:pic>
        <p:nvPicPr>
          <p:cNvPr id="14358" name="Picture 22" descr="Image result for drums">
            <a:extLst>
              <a:ext uri="{FF2B5EF4-FFF2-40B4-BE49-F238E27FC236}">
                <a16:creationId xmlns:a16="http://schemas.microsoft.com/office/drawing/2014/main" id="{F8BF5B25-783C-44EE-84DA-9C2D5D7F0C3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459154" y="4283083"/>
            <a:ext cx="1343494" cy="1343494"/>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CEEECB84-742D-4661-95C9-026A51BED9A4}"/>
              </a:ext>
            </a:extLst>
          </p:cNvPr>
          <p:cNvSpPr txBox="1"/>
          <p:nvPr/>
        </p:nvSpPr>
        <p:spPr>
          <a:xfrm>
            <a:off x="1770023" y="83266"/>
            <a:ext cx="1765227" cy="369332"/>
          </a:xfrm>
          <a:prstGeom prst="rect">
            <a:avLst/>
          </a:prstGeom>
          <a:noFill/>
        </p:spPr>
        <p:txBody>
          <a:bodyPr wrap="none" rtlCol="0">
            <a:spAutoFit/>
          </a:bodyPr>
          <a:lstStyle/>
          <a:p>
            <a:r>
              <a:rPr lang="en-US" dirty="0"/>
              <a:t>D</a:t>
            </a:r>
            <a:r>
              <a:rPr lang="en-BE" dirty="0" err="1"/>
              <a:t>i</a:t>
            </a:r>
            <a:r>
              <a:rPr lang="en-US" dirty="0"/>
              <a:t>s</a:t>
            </a:r>
            <a:r>
              <a:rPr lang="en-BE" dirty="0"/>
              <a:t>t</a:t>
            </a:r>
            <a:r>
              <a:rPr lang="en-US" dirty="0"/>
              <a:t>r</a:t>
            </a:r>
            <a:r>
              <a:rPr lang="en-BE" dirty="0" err="1"/>
              <a:t>i</a:t>
            </a:r>
            <a:r>
              <a:rPr lang="en-US" dirty="0"/>
              <a:t>b</a:t>
            </a:r>
            <a:r>
              <a:rPr lang="en-BE" dirty="0"/>
              <a:t>u</a:t>
            </a:r>
            <a:r>
              <a:rPr lang="en-US" dirty="0"/>
              <a:t>t</a:t>
            </a:r>
            <a:r>
              <a:rPr lang="en-BE" dirty="0"/>
              <a:t>e </a:t>
            </a:r>
            <a:r>
              <a:rPr lang="en-US" dirty="0"/>
              <a:t>p</a:t>
            </a:r>
            <a:r>
              <a:rPr lang="en-BE" dirty="0"/>
              <a:t>o</a:t>
            </a:r>
            <a:r>
              <a:rPr lang="en-US" dirty="0"/>
              <a:t>w</a:t>
            </a:r>
            <a:r>
              <a:rPr lang="en-BE" dirty="0"/>
              <a:t>e</a:t>
            </a:r>
            <a:r>
              <a:rPr lang="en-US" dirty="0"/>
              <a:t>r</a:t>
            </a:r>
            <a:endParaRPr lang="en-BE" dirty="0"/>
          </a:p>
        </p:txBody>
      </p:sp>
      <p:sp>
        <p:nvSpPr>
          <p:cNvPr id="58" name="TextBox 57">
            <a:extLst>
              <a:ext uri="{FF2B5EF4-FFF2-40B4-BE49-F238E27FC236}">
                <a16:creationId xmlns:a16="http://schemas.microsoft.com/office/drawing/2014/main" id="{59028E75-C14C-41ED-B384-F29C8C41DFAD}"/>
              </a:ext>
            </a:extLst>
          </p:cNvPr>
          <p:cNvSpPr txBox="1"/>
          <p:nvPr/>
        </p:nvSpPr>
        <p:spPr>
          <a:xfrm>
            <a:off x="1163692" y="5992917"/>
            <a:ext cx="1421992" cy="369332"/>
          </a:xfrm>
          <a:prstGeom prst="rect">
            <a:avLst/>
          </a:prstGeom>
          <a:noFill/>
        </p:spPr>
        <p:txBody>
          <a:bodyPr wrap="none" rtlCol="0">
            <a:spAutoFit/>
          </a:bodyPr>
          <a:lstStyle/>
          <a:p>
            <a:r>
              <a:rPr lang="en-US" dirty="0"/>
              <a:t>S</a:t>
            </a:r>
            <a:r>
              <a:rPr lang="en-BE" dirty="0"/>
              <a:t>Y</a:t>
            </a:r>
            <a:r>
              <a:rPr lang="en-US" dirty="0"/>
              <a:t>N</a:t>
            </a:r>
            <a:r>
              <a:rPr lang="en-BE" dirty="0"/>
              <a:t>C </a:t>
            </a:r>
            <a:r>
              <a:rPr lang="en-US" dirty="0"/>
              <a:t>d</a:t>
            </a:r>
            <a:r>
              <a:rPr lang="en-BE" dirty="0"/>
              <a:t>e</a:t>
            </a:r>
            <a:r>
              <a:rPr lang="en-US" dirty="0"/>
              <a:t>v</a:t>
            </a:r>
            <a:r>
              <a:rPr lang="en-BE" dirty="0" err="1"/>
              <a:t>i</a:t>
            </a:r>
            <a:r>
              <a:rPr lang="en-US" dirty="0"/>
              <a:t>c</a:t>
            </a:r>
            <a:r>
              <a:rPr lang="en-BE" dirty="0"/>
              <a:t>e</a:t>
            </a:r>
            <a:r>
              <a:rPr lang="en-US" dirty="0"/>
              <a:t>s</a:t>
            </a:r>
            <a:endParaRPr lang="en-BE" dirty="0"/>
          </a:p>
        </p:txBody>
      </p:sp>
      <p:cxnSp>
        <p:nvCxnSpPr>
          <p:cNvPr id="48" name="Straight Connector 47">
            <a:extLst>
              <a:ext uri="{FF2B5EF4-FFF2-40B4-BE49-F238E27FC236}">
                <a16:creationId xmlns:a16="http://schemas.microsoft.com/office/drawing/2014/main" id="{5A5D10B1-9F01-47C9-BFFF-8313BDFE378F}"/>
              </a:ext>
            </a:extLst>
          </p:cNvPr>
          <p:cNvCxnSpPr/>
          <p:nvPr/>
        </p:nvCxnSpPr>
        <p:spPr>
          <a:xfrm>
            <a:off x="25623" y="5966221"/>
            <a:ext cx="4231471" cy="2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1A0F6D1-400F-41C2-8C53-C46BB59A8880}"/>
              </a:ext>
            </a:extLst>
          </p:cNvPr>
          <p:cNvCxnSpPr/>
          <p:nvPr/>
        </p:nvCxnSpPr>
        <p:spPr>
          <a:xfrm>
            <a:off x="-110188" y="3767012"/>
            <a:ext cx="4231471" cy="26696"/>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C63127F-789D-4A29-A004-AFAB3A055428}"/>
              </a:ext>
            </a:extLst>
          </p:cNvPr>
          <p:cNvSpPr txBox="1"/>
          <p:nvPr/>
        </p:nvSpPr>
        <p:spPr>
          <a:xfrm>
            <a:off x="1017453" y="3850310"/>
            <a:ext cx="1374928" cy="369332"/>
          </a:xfrm>
          <a:prstGeom prst="rect">
            <a:avLst/>
          </a:prstGeom>
          <a:noFill/>
        </p:spPr>
        <p:txBody>
          <a:bodyPr wrap="none" rtlCol="0">
            <a:spAutoFit/>
          </a:bodyPr>
          <a:lstStyle/>
          <a:p>
            <a:r>
              <a:rPr lang="en-US" dirty="0"/>
              <a:t>A</a:t>
            </a:r>
            <a:r>
              <a:rPr lang="en-BE" dirty="0"/>
              <a:t>u</a:t>
            </a:r>
            <a:r>
              <a:rPr lang="en-US" dirty="0"/>
              <a:t>d</a:t>
            </a:r>
            <a:r>
              <a:rPr lang="en-BE" dirty="0" err="1"/>
              <a:t>i</a:t>
            </a:r>
            <a:r>
              <a:rPr lang="en-US" dirty="0"/>
              <a:t>o</a:t>
            </a:r>
            <a:r>
              <a:rPr lang="en-BE" dirty="0"/>
              <a:t> </a:t>
            </a:r>
            <a:r>
              <a:rPr lang="en-US" dirty="0"/>
              <a:t>I</a:t>
            </a:r>
            <a:r>
              <a:rPr lang="en-BE" dirty="0"/>
              <a:t>n/out</a:t>
            </a:r>
          </a:p>
        </p:txBody>
      </p:sp>
      <p:cxnSp>
        <p:nvCxnSpPr>
          <p:cNvPr id="67" name="Straight Connector 66">
            <a:extLst>
              <a:ext uri="{FF2B5EF4-FFF2-40B4-BE49-F238E27FC236}">
                <a16:creationId xmlns:a16="http://schemas.microsoft.com/office/drawing/2014/main" id="{926BC04D-DC2F-4621-9C6F-0FE09CE556D4}"/>
              </a:ext>
            </a:extLst>
          </p:cNvPr>
          <p:cNvCxnSpPr/>
          <p:nvPr/>
        </p:nvCxnSpPr>
        <p:spPr>
          <a:xfrm>
            <a:off x="-43415" y="1569537"/>
            <a:ext cx="4231471" cy="26696"/>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2B3A0E6-600D-4760-AF79-F6E1C3F3B717}"/>
              </a:ext>
            </a:extLst>
          </p:cNvPr>
          <p:cNvSpPr txBox="1"/>
          <p:nvPr/>
        </p:nvSpPr>
        <p:spPr>
          <a:xfrm>
            <a:off x="0" y="1579656"/>
            <a:ext cx="4353390" cy="369332"/>
          </a:xfrm>
          <a:prstGeom prst="rect">
            <a:avLst/>
          </a:prstGeom>
          <a:noFill/>
        </p:spPr>
        <p:txBody>
          <a:bodyPr wrap="square" rtlCol="0">
            <a:spAutoFit/>
          </a:bodyPr>
          <a:lstStyle/>
          <a:p>
            <a:r>
              <a:rPr lang="en-US" dirty="0"/>
              <a:t>Se</a:t>
            </a:r>
            <a:r>
              <a:rPr lang="en-BE" dirty="0" err="1"/>
              <a:t>nso</a:t>
            </a:r>
            <a:r>
              <a:rPr lang="en-US" dirty="0"/>
              <a:t>r</a:t>
            </a:r>
            <a:r>
              <a:rPr lang="en-BE" dirty="0"/>
              <a:t>s/</a:t>
            </a:r>
            <a:r>
              <a:rPr lang="en-US" dirty="0"/>
              <a:t>m</a:t>
            </a:r>
            <a:r>
              <a:rPr lang="en-BE" dirty="0" err="1"/>
              <a:t>i</a:t>
            </a:r>
            <a:r>
              <a:rPr lang="en-US" dirty="0"/>
              <a:t>d</a:t>
            </a:r>
            <a:r>
              <a:rPr lang="en-BE" dirty="0" err="1"/>
              <a:t>i</a:t>
            </a:r>
            <a:r>
              <a:rPr lang="en-BE" dirty="0"/>
              <a:t> </a:t>
            </a:r>
            <a:r>
              <a:rPr lang="en-US" dirty="0"/>
              <a:t>U</a:t>
            </a:r>
            <a:r>
              <a:rPr lang="en-BE" dirty="0"/>
              <a:t>S</a:t>
            </a:r>
            <a:r>
              <a:rPr lang="en-US" dirty="0"/>
              <a:t>B</a:t>
            </a:r>
            <a:r>
              <a:rPr lang="en-BE" dirty="0"/>
              <a:t> 2.0 / 3.0 / 3.1 </a:t>
            </a:r>
            <a:r>
              <a:rPr lang="en-US" dirty="0"/>
              <a:t>A</a:t>
            </a:r>
            <a:r>
              <a:rPr lang="en-BE" dirty="0"/>
              <a:t>/</a:t>
            </a:r>
            <a:r>
              <a:rPr lang="en-US" dirty="0"/>
              <a:t>B</a:t>
            </a:r>
            <a:r>
              <a:rPr lang="en-BE" dirty="0"/>
              <a:t> </a:t>
            </a:r>
            <a:r>
              <a:rPr lang="en-US" dirty="0"/>
              <a:t>g</a:t>
            </a:r>
            <a:r>
              <a:rPr lang="en-BE" dirty="0"/>
              <a:t>e</a:t>
            </a:r>
            <a:r>
              <a:rPr lang="en-US" dirty="0"/>
              <a:t>n</a:t>
            </a:r>
            <a:r>
              <a:rPr lang="en-BE" dirty="0"/>
              <a:t>1/2</a:t>
            </a:r>
          </a:p>
        </p:txBody>
      </p:sp>
      <p:cxnSp>
        <p:nvCxnSpPr>
          <p:cNvPr id="73" name="Straight Connector 72">
            <a:extLst>
              <a:ext uri="{FF2B5EF4-FFF2-40B4-BE49-F238E27FC236}">
                <a16:creationId xmlns:a16="http://schemas.microsoft.com/office/drawing/2014/main" id="{050FAC19-5991-4189-B958-ED900D2BD123}"/>
              </a:ext>
            </a:extLst>
          </p:cNvPr>
          <p:cNvCxnSpPr/>
          <p:nvPr/>
        </p:nvCxnSpPr>
        <p:spPr>
          <a:xfrm>
            <a:off x="-37164" y="523473"/>
            <a:ext cx="4231471" cy="26696"/>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906C402-7ADC-4C96-A09F-DAF1DF5D8DFC}"/>
              </a:ext>
            </a:extLst>
          </p:cNvPr>
          <p:cNvSpPr txBox="1"/>
          <p:nvPr/>
        </p:nvSpPr>
        <p:spPr>
          <a:xfrm>
            <a:off x="545263" y="533592"/>
            <a:ext cx="3451138" cy="369332"/>
          </a:xfrm>
          <a:prstGeom prst="rect">
            <a:avLst/>
          </a:prstGeom>
          <a:noFill/>
        </p:spPr>
        <p:txBody>
          <a:bodyPr wrap="none" rtlCol="0">
            <a:spAutoFit/>
          </a:bodyPr>
          <a:lstStyle/>
          <a:p>
            <a:r>
              <a:rPr lang="en-US" dirty="0"/>
              <a:t>D</a:t>
            </a:r>
            <a:r>
              <a:rPr lang="en-BE" dirty="0"/>
              <a:t>A</a:t>
            </a:r>
            <a:r>
              <a:rPr lang="en-US" dirty="0"/>
              <a:t>N</a:t>
            </a:r>
            <a:r>
              <a:rPr lang="en-BE" dirty="0"/>
              <a:t>T</a:t>
            </a:r>
            <a:r>
              <a:rPr lang="en-US" dirty="0"/>
              <a:t>E</a:t>
            </a:r>
            <a:r>
              <a:rPr lang="en-BE" dirty="0"/>
              <a:t> </a:t>
            </a:r>
            <a:r>
              <a:rPr lang="en-US" dirty="0"/>
              <a:t>d</a:t>
            </a:r>
            <a:r>
              <a:rPr lang="en-BE" dirty="0" err="1"/>
              <a:t>evices</a:t>
            </a:r>
            <a:r>
              <a:rPr lang="en-BE" dirty="0"/>
              <a:t>, networked devices</a:t>
            </a:r>
          </a:p>
        </p:txBody>
      </p:sp>
      <p:pic>
        <p:nvPicPr>
          <p:cNvPr id="14364" name="Picture 28" descr="Image result for dante mixer">
            <a:extLst>
              <a:ext uri="{FF2B5EF4-FFF2-40B4-BE49-F238E27FC236}">
                <a16:creationId xmlns:a16="http://schemas.microsoft.com/office/drawing/2014/main" id="{7629C14E-1BD2-4C8F-BF8B-66E711A3E03C}"/>
              </a:ext>
            </a:extLst>
          </p:cNvPr>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182298" y="836491"/>
            <a:ext cx="1338285" cy="748749"/>
          </a:xfrm>
          <a:prstGeom prst="rect">
            <a:avLst/>
          </a:prstGeom>
          <a:noFill/>
          <a:extLst>
            <a:ext uri="{909E8E84-426E-40DD-AFC4-6F175D3DCCD1}">
              <a14:hiddenFill xmlns:a14="http://schemas.microsoft.com/office/drawing/2010/main">
                <a:solidFill>
                  <a:srgbClr val="FFFFFF"/>
                </a:solidFill>
              </a14:hiddenFill>
            </a:ext>
          </a:extLst>
        </p:spPr>
      </p:pic>
      <p:pic>
        <p:nvPicPr>
          <p:cNvPr id="14366" name="Picture 30" descr="Image result for macbook">
            <a:extLst>
              <a:ext uri="{FF2B5EF4-FFF2-40B4-BE49-F238E27FC236}">
                <a16:creationId xmlns:a16="http://schemas.microsoft.com/office/drawing/2014/main" id="{C32697A6-73C6-45C5-9B7A-0996B44DB693}"/>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2179767" y="837429"/>
            <a:ext cx="749322" cy="69627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6" descr="Image result for arduino">
            <a:extLst>
              <a:ext uri="{FF2B5EF4-FFF2-40B4-BE49-F238E27FC236}">
                <a16:creationId xmlns:a16="http://schemas.microsoft.com/office/drawing/2014/main" id="{AE238C83-8510-4293-AF87-7C261543F7C8}"/>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82298" y="6271934"/>
            <a:ext cx="764837" cy="54502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4" descr="Image result for teensy">
            <a:extLst>
              <a:ext uri="{FF2B5EF4-FFF2-40B4-BE49-F238E27FC236}">
                <a16:creationId xmlns:a16="http://schemas.microsoft.com/office/drawing/2014/main" id="{23CB76E0-2CC9-45F6-944C-7373C46FD711}"/>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1282179" y="6362249"/>
            <a:ext cx="845476" cy="474799"/>
          </a:xfrm>
          <a:prstGeom prst="rect">
            <a:avLst/>
          </a:prstGeom>
          <a:noFill/>
          <a:extLst>
            <a:ext uri="{909E8E84-426E-40DD-AFC4-6F175D3DCCD1}">
              <a14:hiddenFill xmlns:a14="http://schemas.microsoft.com/office/drawing/2010/main">
                <a:solidFill>
                  <a:srgbClr val="FFFFFF"/>
                </a:solidFill>
              </a14:hiddenFill>
            </a:ext>
          </a:extLst>
        </p:spPr>
      </p:pic>
      <p:pic>
        <p:nvPicPr>
          <p:cNvPr id="14368" name="Picture 32" descr="Related image">
            <a:extLst>
              <a:ext uri="{FF2B5EF4-FFF2-40B4-BE49-F238E27FC236}">
                <a16:creationId xmlns:a16="http://schemas.microsoft.com/office/drawing/2014/main" id="{74780D75-3DCF-4A5A-A71F-8FCC019BB423}"/>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2585684" y="6110838"/>
            <a:ext cx="574732" cy="57473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udioRTA Creation Station">
            <a:extLst>
              <a:ext uri="{FF2B5EF4-FFF2-40B4-BE49-F238E27FC236}">
                <a16:creationId xmlns:a16="http://schemas.microsoft.com/office/drawing/2014/main" id="{D7BE483E-DB3C-425F-903B-5D000C77FB08}"/>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9482560" y="4846257"/>
            <a:ext cx="2164740" cy="184233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dell ultrasharp u2414h">
            <a:extLst>
              <a:ext uri="{FF2B5EF4-FFF2-40B4-BE49-F238E27FC236}">
                <a16:creationId xmlns:a16="http://schemas.microsoft.com/office/drawing/2014/main" id="{B5D9DC72-EF0D-412B-9D32-13C2696357DF}"/>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rot="21448961" flipH="1">
            <a:off x="9882624" y="3948854"/>
            <a:ext cx="1766519" cy="1307209"/>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3D686F5-0B1F-4C3A-8738-85DC53208110}"/>
              </a:ext>
            </a:extLst>
          </p:cNvPr>
          <p:cNvCxnSpPr>
            <a:cxnSpLocks/>
          </p:cNvCxnSpPr>
          <p:nvPr/>
        </p:nvCxnSpPr>
        <p:spPr>
          <a:xfrm flipV="1">
            <a:off x="10393432" y="3623487"/>
            <a:ext cx="171498" cy="94493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E56059E-854B-44F4-AB98-E335AF5DD1C9}"/>
              </a:ext>
            </a:extLst>
          </p:cNvPr>
          <p:cNvPicPr>
            <a:picLocks noChangeAspect="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5235" y="4791789"/>
            <a:ext cx="1696429" cy="1179302"/>
          </a:xfrm>
          <a:prstGeom prst="rect">
            <a:avLst/>
          </a:prstGeom>
        </p:spPr>
      </p:pic>
    </p:spTree>
    <p:extLst>
      <p:ext uri="{BB962C8B-B14F-4D97-AF65-F5344CB8AC3E}">
        <p14:creationId xmlns:p14="http://schemas.microsoft.com/office/powerpoint/2010/main" val="95473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3394C-9194-4F29-B5FE-6817C2AA9574}"/>
              </a:ext>
            </a:extLst>
          </p:cNvPr>
          <p:cNvSpPr>
            <a:spLocks noGrp="1"/>
          </p:cNvSpPr>
          <p:nvPr>
            <p:ph type="title"/>
          </p:nvPr>
        </p:nvSpPr>
        <p:spPr/>
        <p:txBody>
          <a:bodyPr/>
          <a:lstStyle/>
          <a:p>
            <a:r>
              <a:rPr lang="en-BE"/>
              <a:t>T</a:t>
            </a:r>
            <a:r>
              <a:rPr lang="nl-BE"/>
              <a:t>h</a:t>
            </a:r>
            <a:r>
              <a:rPr lang="en-BE"/>
              <a:t>e </a:t>
            </a:r>
            <a:r>
              <a:rPr lang="nl-BE"/>
              <a:t>R</a:t>
            </a:r>
            <a:r>
              <a:rPr lang="en-BE"/>
              <a:t>a</a:t>
            </a:r>
            <a:r>
              <a:rPr lang="nl-BE"/>
              <a:t>c</a:t>
            </a:r>
            <a:r>
              <a:rPr lang="en-BE"/>
              <a:t>k:  </a:t>
            </a:r>
            <a:r>
              <a:rPr lang="nl-BE"/>
              <a:t>h</a:t>
            </a:r>
            <a:r>
              <a:rPr lang="en-BE"/>
              <a:t>ow to use</a:t>
            </a:r>
            <a:endParaRPr lang="nl-BE"/>
          </a:p>
        </p:txBody>
      </p:sp>
      <p:sp>
        <p:nvSpPr>
          <p:cNvPr id="3" name="Content Placeholder 2">
            <a:extLst>
              <a:ext uri="{FF2B5EF4-FFF2-40B4-BE49-F238E27FC236}">
                <a16:creationId xmlns:a16="http://schemas.microsoft.com/office/drawing/2014/main" id="{EAEE8523-BD21-48FD-B480-18B953269871}"/>
              </a:ext>
            </a:extLst>
          </p:cNvPr>
          <p:cNvSpPr>
            <a:spLocks noGrp="1"/>
          </p:cNvSpPr>
          <p:nvPr>
            <p:ph idx="1"/>
          </p:nvPr>
        </p:nvSpPr>
        <p:spPr>
          <a:xfrm>
            <a:off x="838200" y="1825625"/>
            <a:ext cx="4302967" cy="4351338"/>
          </a:xfrm>
        </p:spPr>
        <p:txBody>
          <a:bodyPr>
            <a:normAutofit fontScale="77500" lnSpcReduction="20000"/>
          </a:bodyPr>
          <a:lstStyle/>
          <a:p>
            <a:r>
              <a:rPr lang="en-BE"/>
              <a:t>R</a:t>
            </a:r>
            <a:r>
              <a:rPr lang="nl-BE"/>
              <a:t>o</a:t>
            </a:r>
            <a:r>
              <a:rPr lang="en-BE"/>
              <a:t>l</a:t>
            </a:r>
            <a:r>
              <a:rPr lang="nl-BE"/>
              <a:t>l</a:t>
            </a:r>
            <a:r>
              <a:rPr lang="en-BE"/>
              <a:t> </a:t>
            </a:r>
            <a:r>
              <a:rPr lang="nl-BE"/>
              <a:t>i</a:t>
            </a:r>
            <a:r>
              <a:rPr lang="en-BE"/>
              <a:t>t </a:t>
            </a:r>
            <a:r>
              <a:rPr lang="nl-BE"/>
              <a:t>c</a:t>
            </a:r>
            <a:r>
              <a:rPr lang="en-BE"/>
              <a:t>l</a:t>
            </a:r>
            <a:r>
              <a:rPr lang="nl-BE"/>
              <a:t>o</a:t>
            </a:r>
            <a:r>
              <a:rPr lang="en-BE"/>
              <a:t>s</a:t>
            </a:r>
            <a:r>
              <a:rPr lang="nl-BE"/>
              <a:t>e</a:t>
            </a:r>
            <a:r>
              <a:rPr lang="en-BE"/>
              <a:t> </a:t>
            </a:r>
            <a:r>
              <a:rPr lang="nl-BE"/>
              <a:t>t</a:t>
            </a:r>
            <a:r>
              <a:rPr lang="en-BE"/>
              <a:t>o </a:t>
            </a:r>
            <a:r>
              <a:rPr lang="nl-BE"/>
              <a:t>t</a:t>
            </a:r>
            <a:r>
              <a:rPr lang="en-BE"/>
              <a:t>h</a:t>
            </a:r>
            <a:r>
              <a:rPr lang="nl-BE"/>
              <a:t>e</a:t>
            </a:r>
            <a:r>
              <a:rPr lang="en-BE"/>
              <a:t> </a:t>
            </a:r>
            <a:r>
              <a:rPr lang="nl-BE"/>
              <a:t>s</a:t>
            </a:r>
            <a:r>
              <a:rPr lang="en-BE"/>
              <a:t>e</a:t>
            </a:r>
            <a:r>
              <a:rPr lang="nl-BE"/>
              <a:t>n</a:t>
            </a:r>
            <a:r>
              <a:rPr lang="en-BE"/>
              <a:t>s</a:t>
            </a:r>
            <a:r>
              <a:rPr lang="nl-BE"/>
              <a:t>o</a:t>
            </a:r>
            <a:r>
              <a:rPr lang="en-BE"/>
              <a:t>r</a:t>
            </a:r>
            <a:r>
              <a:rPr lang="nl-BE"/>
              <a:t>s</a:t>
            </a:r>
            <a:endParaRPr lang="en-BE"/>
          </a:p>
          <a:p>
            <a:r>
              <a:rPr lang="nl-BE"/>
              <a:t>C</a:t>
            </a:r>
            <a:r>
              <a:rPr lang="en-BE"/>
              <a:t>o</a:t>
            </a:r>
            <a:r>
              <a:rPr lang="nl-BE"/>
              <a:t>n</a:t>
            </a:r>
            <a:r>
              <a:rPr lang="en-BE"/>
              <a:t>n</a:t>
            </a:r>
            <a:r>
              <a:rPr lang="nl-BE"/>
              <a:t>e</a:t>
            </a:r>
            <a:r>
              <a:rPr lang="en-BE"/>
              <a:t>c</a:t>
            </a:r>
            <a:r>
              <a:rPr lang="nl-BE"/>
              <a:t>t</a:t>
            </a:r>
            <a:r>
              <a:rPr lang="en-BE"/>
              <a:t> </a:t>
            </a:r>
            <a:r>
              <a:rPr lang="nl-BE"/>
              <a:t>t</a:t>
            </a:r>
            <a:r>
              <a:rPr lang="en-BE"/>
              <a:t>h</a:t>
            </a:r>
            <a:r>
              <a:rPr lang="nl-BE"/>
              <a:t>e</a:t>
            </a:r>
            <a:r>
              <a:rPr lang="en-BE"/>
              <a:t> </a:t>
            </a:r>
            <a:r>
              <a:rPr lang="nl-BE"/>
              <a:t>p</a:t>
            </a:r>
            <a:r>
              <a:rPr lang="en-BE"/>
              <a:t>o</a:t>
            </a:r>
            <a:r>
              <a:rPr lang="nl-BE"/>
              <a:t>w</a:t>
            </a:r>
            <a:r>
              <a:rPr lang="en-BE"/>
              <a:t>e</a:t>
            </a:r>
            <a:r>
              <a:rPr lang="nl-BE"/>
              <a:t>r</a:t>
            </a:r>
            <a:r>
              <a:rPr lang="en-BE"/>
              <a:t> cable to </a:t>
            </a:r>
            <a:r>
              <a:rPr lang="en-BE" b="1"/>
              <a:t>pat</a:t>
            </a:r>
            <a:r>
              <a:rPr lang="nl-BE" b="1"/>
              <a:t>c</a:t>
            </a:r>
            <a:r>
              <a:rPr lang="en-BE" b="1"/>
              <a:t>h </a:t>
            </a:r>
            <a:r>
              <a:rPr lang="nl-BE" b="1"/>
              <a:t>p</a:t>
            </a:r>
            <a:r>
              <a:rPr lang="en-BE" b="1"/>
              <a:t>a</a:t>
            </a:r>
            <a:r>
              <a:rPr lang="nl-BE" b="1"/>
              <a:t>n</a:t>
            </a:r>
            <a:r>
              <a:rPr lang="en-BE" b="1"/>
              <a:t>e</a:t>
            </a:r>
            <a:r>
              <a:rPr lang="nl-BE" b="1"/>
              <a:t>l</a:t>
            </a:r>
            <a:endParaRPr lang="en-BE" b="1"/>
          </a:p>
          <a:p>
            <a:r>
              <a:rPr lang="en-BE"/>
              <a:t>Connect </a:t>
            </a:r>
            <a:r>
              <a:rPr lang="nl-BE"/>
              <a:t>e</a:t>
            </a:r>
            <a:r>
              <a:rPr lang="en-BE"/>
              <a:t>t</a:t>
            </a:r>
            <a:r>
              <a:rPr lang="nl-BE"/>
              <a:t>h</a:t>
            </a:r>
            <a:r>
              <a:rPr lang="en-BE"/>
              <a:t>e</a:t>
            </a:r>
            <a:r>
              <a:rPr lang="nl-BE"/>
              <a:t>r</a:t>
            </a:r>
            <a:r>
              <a:rPr lang="en-BE"/>
              <a:t>n</a:t>
            </a:r>
            <a:r>
              <a:rPr lang="nl-BE"/>
              <a:t>e</a:t>
            </a:r>
            <a:r>
              <a:rPr lang="en-BE"/>
              <a:t>t </a:t>
            </a:r>
            <a:r>
              <a:rPr lang="nl-BE"/>
              <a:t>c</a:t>
            </a:r>
            <a:r>
              <a:rPr lang="en-BE"/>
              <a:t>a</a:t>
            </a:r>
            <a:r>
              <a:rPr lang="nl-BE"/>
              <a:t>b</a:t>
            </a:r>
            <a:r>
              <a:rPr lang="en-BE"/>
              <a:t>l</a:t>
            </a:r>
            <a:r>
              <a:rPr lang="nl-BE"/>
              <a:t>e</a:t>
            </a:r>
            <a:r>
              <a:rPr lang="en-BE"/>
              <a:t> </a:t>
            </a:r>
            <a:r>
              <a:rPr lang="nl-BE"/>
              <a:t>t</a:t>
            </a:r>
            <a:r>
              <a:rPr lang="en-BE"/>
              <a:t>o </a:t>
            </a:r>
            <a:r>
              <a:rPr lang="en-BE" b="1"/>
              <a:t>Patch panel</a:t>
            </a:r>
          </a:p>
          <a:p>
            <a:r>
              <a:rPr lang="nl-BE"/>
              <a:t>C</a:t>
            </a:r>
            <a:r>
              <a:rPr lang="en-BE"/>
              <a:t>o</a:t>
            </a:r>
            <a:r>
              <a:rPr lang="nl-BE"/>
              <a:t>n</a:t>
            </a:r>
            <a:r>
              <a:rPr lang="en-BE"/>
              <a:t>n</a:t>
            </a:r>
            <a:r>
              <a:rPr lang="nl-BE"/>
              <a:t>e</a:t>
            </a:r>
            <a:r>
              <a:rPr lang="en-BE"/>
              <a:t>c</a:t>
            </a:r>
            <a:r>
              <a:rPr lang="nl-BE"/>
              <a:t>t</a:t>
            </a:r>
            <a:r>
              <a:rPr lang="en-BE"/>
              <a:t> </a:t>
            </a:r>
            <a:r>
              <a:rPr lang="nl-BE"/>
              <a:t>s</a:t>
            </a:r>
            <a:r>
              <a:rPr lang="en-BE"/>
              <a:t>y</a:t>
            </a:r>
            <a:r>
              <a:rPr lang="nl-BE"/>
              <a:t>n</a:t>
            </a:r>
            <a:r>
              <a:rPr lang="en-BE"/>
              <a:t>c </a:t>
            </a:r>
            <a:r>
              <a:rPr lang="nl-BE"/>
              <a:t>t</a:t>
            </a:r>
            <a:r>
              <a:rPr lang="en-BE"/>
              <a:t>o </a:t>
            </a:r>
            <a:r>
              <a:rPr lang="nl-BE" b="1"/>
              <a:t>p</a:t>
            </a:r>
            <a:r>
              <a:rPr lang="en-BE" b="1"/>
              <a:t>a</a:t>
            </a:r>
            <a:r>
              <a:rPr lang="nl-BE" b="1"/>
              <a:t>t</a:t>
            </a:r>
            <a:r>
              <a:rPr lang="en-BE" b="1"/>
              <a:t>c</a:t>
            </a:r>
            <a:r>
              <a:rPr lang="nl-BE" b="1"/>
              <a:t>h</a:t>
            </a:r>
            <a:r>
              <a:rPr lang="en-BE" b="1"/>
              <a:t> </a:t>
            </a:r>
            <a:r>
              <a:rPr lang="nl-BE" b="1"/>
              <a:t>p</a:t>
            </a:r>
            <a:r>
              <a:rPr lang="en-BE" b="1"/>
              <a:t>a</a:t>
            </a:r>
            <a:r>
              <a:rPr lang="nl-BE" b="1"/>
              <a:t>n</a:t>
            </a:r>
            <a:r>
              <a:rPr lang="en-BE" b="1"/>
              <a:t>e</a:t>
            </a:r>
            <a:r>
              <a:rPr lang="nl-BE" b="1"/>
              <a:t>l</a:t>
            </a:r>
            <a:endParaRPr lang="en-BE" b="1"/>
          </a:p>
          <a:p>
            <a:r>
              <a:rPr lang="en-BE"/>
              <a:t>Power on</a:t>
            </a:r>
          </a:p>
          <a:p>
            <a:r>
              <a:rPr lang="en-BE"/>
              <a:t>Boot computer &amp; devices</a:t>
            </a:r>
          </a:p>
          <a:p>
            <a:endParaRPr lang="en-BE"/>
          </a:p>
          <a:p>
            <a:r>
              <a:rPr lang="en-BE"/>
              <a:t>Use any screen to login </a:t>
            </a:r>
          </a:p>
          <a:p>
            <a:r>
              <a:rPr lang="en-BE"/>
              <a:t>All equipment becomes avai</a:t>
            </a:r>
            <a:r>
              <a:rPr lang="nl-BE"/>
              <a:t>la</a:t>
            </a:r>
            <a:r>
              <a:rPr lang="en-BE"/>
              <a:t>ble on the dante network automatica</a:t>
            </a:r>
            <a:r>
              <a:rPr lang="nl-BE"/>
              <a:t>l</a:t>
            </a:r>
            <a:r>
              <a:rPr lang="en-BE"/>
              <a:t>ly</a:t>
            </a:r>
            <a:endParaRPr lang="nl-BE"/>
          </a:p>
        </p:txBody>
      </p:sp>
      <p:pic>
        <p:nvPicPr>
          <p:cNvPr id="5" name="Picture 4">
            <a:extLst>
              <a:ext uri="{FF2B5EF4-FFF2-40B4-BE49-F238E27FC236}">
                <a16:creationId xmlns:a16="http://schemas.microsoft.com/office/drawing/2014/main" id="{C43D20B3-0A34-4403-A5CF-B654AFD87C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95456" y="1690688"/>
            <a:ext cx="4925008" cy="2063848"/>
          </a:xfrm>
          <a:prstGeom prst="rect">
            <a:avLst/>
          </a:prstGeom>
        </p:spPr>
      </p:pic>
      <p:pic>
        <p:nvPicPr>
          <p:cNvPr id="6" name="Picture 5">
            <a:extLst>
              <a:ext uri="{FF2B5EF4-FFF2-40B4-BE49-F238E27FC236}">
                <a16:creationId xmlns:a16="http://schemas.microsoft.com/office/drawing/2014/main" id="{E33601D7-139A-4E93-AE43-592F3B3891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82409" y="1690688"/>
            <a:ext cx="2113047" cy="1948251"/>
          </a:xfrm>
          <a:prstGeom prst="rect">
            <a:avLst/>
          </a:prstGeom>
        </p:spPr>
      </p:pic>
      <p:pic>
        <p:nvPicPr>
          <p:cNvPr id="7" name="Content Placeholder 5">
            <a:extLst>
              <a:ext uri="{FF2B5EF4-FFF2-40B4-BE49-F238E27FC236}">
                <a16:creationId xmlns:a16="http://schemas.microsoft.com/office/drawing/2014/main" id="{A5255F55-B319-4CF4-BD75-A639B2E9DBA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85618" y="4908096"/>
            <a:ext cx="7006382" cy="1764508"/>
          </a:xfrm>
          <a:prstGeom prst="rect">
            <a:avLst/>
          </a:prstGeom>
        </p:spPr>
      </p:pic>
      <p:sp>
        <p:nvSpPr>
          <p:cNvPr id="8" name="Oval 7">
            <a:extLst>
              <a:ext uri="{FF2B5EF4-FFF2-40B4-BE49-F238E27FC236}">
                <a16:creationId xmlns:a16="http://schemas.microsoft.com/office/drawing/2014/main" id="{F459FC6A-2245-4B6A-83B0-62FDB7BDD1E0}"/>
              </a:ext>
            </a:extLst>
          </p:cNvPr>
          <p:cNvSpPr/>
          <p:nvPr/>
        </p:nvSpPr>
        <p:spPr>
          <a:xfrm>
            <a:off x="9041363" y="5158524"/>
            <a:ext cx="978806" cy="770941"/>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Arrow Connector 8">
            <a:extLst>
              <a:ext uri="{FF2B5EF4-FFF2-40B4-BE49-F238E27FC236}">
                <a16:creationId xmlns:a16="http://schemas.microsoft.com/office/drawing/2014/main" id="{8839240B-C952-4FAB-9760-CAF25DF16867}"/>
              </a:ext>
            </a:extLst>
          </p:cNvPr>
          <p:cNvCxnSpPr>
            <a:cxnSpLocks/>
          </p:cNvCxnSpPr>
          <p:nvPr/>
        </p:nvCxnSpPr>
        <p:spPr>
          <a:xfrm>
            <a:off x="8210939" y="3754536"/>
            <a:ext cx="1319827" cy="143143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833C3FF-C908-457B-9063-304AFC807D9C}"/>
              </a:ext>
            </a:extLst>
          </p:cNvPr>
          <p:cNvCxnSpPr>
            <a:cxnSpLocks/>
          </p:cNvCxnSpPr>
          <p:nvPr/>
        </p:nvCxnSpPr>
        <p:spPr>
          <a:xfrm>
            <a:off x="9209770" y="3699313"/>
            <a:ext cx="1319827" cy="143143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F10293-0DC1-44FE-BD4C-7E1B0E882FD3}"/>
              </a:ext>
            </a:extLst>
          </p:cNvPr>
          <p:cNvCxnSpPr>
            <a:cxnSpLocks/>
          </p:cNvCxnSpPr>
          <p:nvPr/>
        </p:nvCxnSpPr>
        <p:spPr>
          <a:xfrm flipH="1">
            <a:off x="6507551" y="3011044"/>
            <a:ext cx="4511450" cy="31659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CA27F3B-753E-4682-AF32-30656815DA69}"/>
              </a:ext>
            </a:extLst>
          </p:cNvPr>
          <p:cNvSpPr/>
          <p:nvPr/>
        </p:nvSpPr>
        <p:spPr>
          <a:xfrm>
            <a:off x="9995741" y="5074892"/>
            <a:ext cx="978806" cy="770941"/>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a:extLst>
              <a:ext uri="{FF2B5EF4-FFF2-40B4-BE49-F238E27FC236}">
                <a16:creationId xmlns:a16="http://schemas.microsoft.com/office/drawing/2014/main" id="{86395F97-EDAB-432B-8C6D-CEC416A9395B}"/>
              </a:ext>
            </a:extLst>
          </p:cNvPr>
          <p:cNvSpPr/>
          <p:nvPr/>
        </p:nvSpPr>
        <p:spPr>
          <a:xfrm>
            <a:off x="7476653" y="2458777"/>
            <a:ext cx="4362613" cy="1048261"/>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5630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3" name="Picture 2" descr="Image result for clapper board">
            <a:extLst>
              <a:ext uri="{FF2B5EF4-FFF2-40B4-BE49-F238E27FC236}">
                <a16:creationId xmlns:a16="http://schemas.microsoft.com/office/drawing/2014/main" id="{716DF28A-FA34-4E3B-9057-FCD9FCD03919}"/>
              </a:ext>
            </a:extLst>
          </p:cNvPr>
          <p:cNvPicPr>
            <a:picLocks noGrp="1" noChangeAspect="1" noChangeArrowheads="1"/>
          </p:cNvPicPr>
          <p:nvPr>
            <p:ph idx="1"/>
          </p:nvPr>
        </p:nvPicPr>
        <p:blipFill rotWithShape="1">
          <a:blip r:embed="rId2" cstate="screen">
            <a:extLst>
              <a:ext uri="{28A0092B-C50C-407E-A947-70E740481C1C}">
                <a14:useLocalDpi xmlns:a14="http://schemas.microsoft.com/office/drawing/2010/main"/>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5FB4E-886F-4068-8A2F-2A3475ED9DC3}"/>
              </a:ext>
            </a:extLst>
          </p:cNvPr>
          <p:cNvSpPr>
            <a:spLocks noGrp="1"/>
          </p:cNvSpPr>
          <p:nvPr>
            <p:ph type="title"/>
          </p:nvPr>
        </p:nvSpPr>
        <p:spPr>
          <a:xfrm>
            <a:off x="677402" y="136227"/>
            <a:ext cx="2752354" cy="2709275"/>
          </a:xfrm>
          <a:prstGeom prst="ellipse">
            <a:avLst/>
          </a:prstGeom>
          <a:solidFill>
            <a:schemeClr val="tx1">
              <a:lumMod val="50000"/>
            </a:schemeClr>
          </a:solidFill>
          <a:ln w="174625" cmpd="thinThick">
            <a:solidFill>
              <a:srgbClr val="231815"/>
            </a:solidFill>
          </a:ln>
        </p:spPr>
        <p:txBody>
          <a:bodyPr vert="horz" lIns="91440" tIns="45720" rIns="91440" bIns="45720" rtlCol="0" anchor="ctr">
            <a:normAutofit/>
          </a:bodyPr>
          <a:lstStyle/>
          <a:p>
            <a:pPr algn="ctr"/>
            <a:r>
              <a:rPr lang="en-US" sz="2000">
                <a:solidFill>
                  <a:srgbClr val="FFFFFF"/>
                </a:solidFill>
              </a:rPr>
              <a:t>PART 3.</a:t>
            </a:r>
            <a:r>
              <a:rPr lang="en-BE" sz="2000">
                <a:solidFill>
                  <a:srgbClr val="FFFFFF"/>
                </a:solidFill>
              </a:rPr>
              <a:t>5</a:t>
            </a:r>
            <a:r>
              <a:rPr lang="en-US" sz="2000">
                <a:solidFill>
                  <a:srgbClr val="FFFFFF"/>
                </a:solidFill>
              </a:rPr>
              <a:t>: Synchronisation</a:t>
            </a:r>
          </a:p>
        </p:txBody>
      </p:sp>
    </p:spTree>
    <p:extLst>
      <p:ext uri="{BB962C8B-B14F-4D97-AF65-F5344CB8AC3E}">
        <p14:creationId xmlns:p14="http://schemas.microsoft.com/office/powerpoint/2010/main" val="2932315091"/>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59-4675-4A90-8A68-0FFFE5F76F68}"/>
              </a:ext>
            </a:extLst>
          </p:cNvPr>
          <p:cNvSpPr>
            <a:spLocks noGrp="1"/>
          </p:cNvSpPr>
          <p:nvPr>
            <p:ph type="title"/>
          </p:nvPr>
        </p:nvSpPr>
        <p:spPr/>
        <p:txBody>
          <a:bodyPr/>
          <a:lstStyle/>
          <a:p>
            <a:r>
              <a:rPr lang="nl-BE" dirty="0" err="1"/>
              <a:t>Syncing</a:t>
            </a:r>
            <a:r>
              <a:rPr lang="nl-BE" dirty="0"/>
              <a:t>: </a:t>
            </a:r>
            <a:r>
              <a:rPr lang="nl-BE" dirty="0" err="1"/>
              <a:t>why</a:t>
            </a:r>
            <a:r>
              <a:rPr lang="nl-BE" dirty="0"/>
              <a:t>?</a:t>
            </a:r>
          </a:p>
        </p:txBody>
      </p:sp>
      <p:sp>
        <p:nvSpPr>
          <p:cNvPr id="3" name="Content Placeholder 2">
            <a:extLst>
              <a:ext uri="{FF2B5EF4-FFF2-40B4-BE49-F238E27FC236}">
                <a16:creationId xmlns:a16="http://schemas.microsoft.com/office/drawing/2014/main" id="{24DD89FF-CB3F-4302-81B6-769143FE2B40}"/>
              </a:ext>
            </a:extLst>
          </p:cNvPr>
          <p:cNvSpPr>
            <a:spLocks noGrp="1"/>
          </p:cNvSpPr>
          <p:nvPr>
            <p:ph idx="1"/>
          </p:nvPr>
        </p:nvSpPr>
        <p:spPr>
          <a:xfrm>
            <a:off x="838200" y="1825625"/>
            <a:ext cx="6654282" cy="4351338"/>
          </a:xfrm>
        </p:spPr>
        <p:txBody>
          <a:bodyPr>
            <a:normAutofit fontScale="85000" lnSpcReduction="20000"/>
          </a:bodyPr>
          <a:lstStyle/>
          <a:p>
            <a:r>
              <a:rPr lang="en-BE"/>
              <a:t>T</a:t>
            </a:r>
            <a:r>
              <a:rPr lang="nl-BE"/>
              <a:t>y</a:t>
            </a:r>
            <a:r>
              <a:rPr lang="en-BE"/>
              <a:t>pical scenario: </a:t>
            </a:r>
            <a:r>
              <a:rPr lang="nl-BE"/>
              <a:t>a</a:t>
            </a:r>
            <a:r>
              <a:rPr lang="en-BE"/>
              <a:t>u</a:t>
            </a:r>
            <a:r>
              <a:rPr lang="nl-BE"/>
              <a:t>d</a:t>
            </a:r>
            <a:r>
              <a:rPr lang="en-BE"/>
              <a:t>i</a:t>
            </a:r>
            <a:r>
              <a:rPr lang="nl-BE"/>
              <a:t>o</a:t>
            </a:r>
            <a:r>
              <a:rPr lang="en-BE"/>
              <a:t> </a:t>
            </a:r>
            <a:r>
              <a:rPr lang="nl-BE"/>
              <a:t>r</a:t>
            </a:r>
            <a:r>
              <a:rPr lang="en-BE"/>
              <a:t>e</a:t>
            </a:r>
            <a:r>
              <a:rPr lang="nl-BE"/>
              <a:t>c</a:t>
            </a:r>
            <a:r>
              <a:rPr lang="en-BE"/>
              <a:t>o</a:t>
            </a:r>
            <a:r>
              <a:rPr lang="nl-BE"/>
              <a:t>r</a:t>
            </a:r>
            <a:r>
              <a:rPr lang="en-BE"/>
              <a:t>d</a:t>
            </a:r>
            <a:r>
              <a:rPr lang="nl-BE"/>
              <a:t>i</a:t>
            </a:r>
            <a:r>
              <a:rPr lang="en-BE"/>
              <a:t>n</a:t>
            </a:r>
            <a:r>
              <a:rPr lang="nl-BE"/>
              <a:t>g</a:t>
            </a:r>
            <a:r>
              <a:rPr lang="en-BE"/>
              <a:t> + </a:t>
            </a:r>
            <a:r>
              <a:rPr lang="nl-BE"/>
              <a:t>m</a:t>
            </a:r>
            <a:r>
              <a:rPr lang="en-BE"/>
              <a:t>o</a:t>
            </a:r>
            <a:r>
              <a:rPr lang="nl-BE"/>
              <a:t>c</a:t>
            </a:r>
            <a:r>
              <a:rPr lang="en-BE"/>
              <a:t>a</a:t>
            </a:r>
            <a:r>
              <a:rPr lang="nl-BE"/>
              <a:t>p</a:t>
            </a:r>
            <a:r>
              <a:rPr lang="en-BE"/>
              <a:t> + </a:t>
            </a:r>
            <a:r>
              <a:rPr lang="nl-BE"/>
              <a:t>b</a:t>
            </a:r>
            <a:r>
              <a:rPr lang="en-BE"/>
              <a:t>a</a:t>
            </a:r>
            <a:r>
              <a:rPr lang="nl-BE"/>
              <a:t>l</a:t>
            </a:r>
            <a:r>
              <a:rPr lang="en-BE"/>
              <a:t>a</a:t>
            </a:r>
            <a:r>
              <a:rPr lang="nl-BE"/>
              <a:t>n</a:t>
            </a:r>
            <a:r>
              <a:rPr lang="en-BE"/>
              <a:t>c</a:t>
            </a:r>
            <a:r>
              <a:rPr lang="nl-BE"/>
              <a:t>e</a:t>
            </a:r>
            <a:r>
              <a:rPr lang="en-BE"/>
              <a:t> </a:t>
            </a:r>
            <a:r>
              <a:rPr lang="nl-BE"/>
              <a:t>b</a:t>
            </a:r>
            <a:r>
              <a:rPr lang="en-BE"/>
              <a:t>o</a:t>
            </a:r>
            <a:r>
              <a:rPr lang="nl-BE"/>
              <a:t>a</a:t>
            </a:r>
            <a:r>
              <a:rPr lang="en-BE"/>
              <a:t>r</a:t>
            </a:r>
            <a:r>
              <a:rPr lang="nl-BE"/>
              <a:t>d</a:t>
            </a:r>
            <a:r>
              <a:rPr lang="en-BE"/>
              <a:t> + </a:t>
            </a:r>
            <a:r>
              <a:rPr lang="nl-BE"/>
              <a:t>w</a:t>
            </a:r>
            <a:r>
              <a:rPr lang="en-BE"/>
              <a:t>e</a:t>
            </a:r>
            <a:r>
              <a:rPr lang="nl-BE"/>
              <a:t>b</a:t>
            </a:r>
            <a:r>
              <a:rPr lang="en-BE"/>
              <a:t>c</a:t>
            </a:r>
            <a:r>
              <a:rPr lang="nl-BE"/>
              <a:t>a</a:t>
            </a:r>
            <a:r>
              <a:rPr lang="en-BE"/>
              <a:t>m </a:t>
            </a:r>
          </a:p>
          <a:p>
            <a:r>
              <a:rPr lang="nl-BE"/>
              <a:t>H</a:t>
            </a:r>
            <a:r>
              <a:rPr lang="en-BE"/>
              <a:t>o</a:t>
            </a:r>
            <a:r>
              <a:rPr lang="nl-BE"/>
              <a:t>w</a:t>
            </a:r>
            <a:r>
              <a:rPr lang="en-BE"/>
              <a:t> </a:t>
            </a:r>
            <a:r>
              <a:rPr lang="nl-BE"/>
              <a:t>t</a:t>
            </a:r>
            <a:r>
              <a:rPr lang="en-BE"/>
              <a:t>o </a:t>
            </a:r>
            <a:r>
              <a:rPr lang="nl-BE"/>
              <a:t>h</a:t>
            </a:r>
            <a:r>
              <a:rPr lang="en-BE"/>
              <a:t>a</a:t>
            </a:r>
            <a:r>
              <a:rPr lang="nl-BE"/>
              <a:t>v</a:t>
            </a:r>
            <a:r>
              <a:rPr lang="en-BE"/>
              <a:t>e </a:t>
            </a:r>
            <a:r>
              <a:rPr lang="nl-BE"/>
              <a:t>t</a:t>
            </a:r>
            <a:r>
              <a:rPr lang="en-BE"/>
              <a:t>h</a:t>
            </a:r>
            <a:r>
              <a:rPr lang="nl-BE"/>
              <a:t>e</a:t>
            </a:r>
            <a:r>
              <a:rPr lang="en-BE"/>
              <a:t> </a:t>
            </a:r>
            <a:r>
              <a:rPr lang="nl-BE"/>
              <a:t>d</a:t>
            </a:r>
            <a:r>
              <a:rPr lang="en-BE"/>
              <a:t>a</a:t>
            </a:r>
            <a:r>
              <a:rPr lang="nl-BE"/>
              <a:t>t</a:t>
            </a:r>
            <a:r>
              <a:rPr lang="en-BE"/>
              <a:t>a “</a:t>
            </a:r>
            <a:r>
              <a:rPr lang="nl-BE"/>
              <a:t>m</a:t>
            </a:r>
            <a:r>
              <a:rPr lang="en-BE"/>
              <a:t>e</a:t>
            </a:r>
            <a:r>
              <a:rPr lang="nl-BE"/>
              <a:t>r</a:t>
            </a:r>
            <a:r>
              <a:rPr lang="en-BE"/>
              <a:t>ged”?</a:t>
            </a:r>
          </a:p>
          <a:p>
            <a:pPr lvl="1"/>
            <a:r>
              <a:rPr lang="nl-BE"/>
              <a:t>A</a:t>
            </a:r>
            <a:r>
              <a:rPr lang="en-BE"/>
              <a:t>l</a:t>
            </a:r>
            <a:r>
              <a:rPr lang="nl-BE"/>
              <a:t>l</a:t>
            </a:r>
            <a:r>
              <a:rPr lang="en-BE"/>
              <a:t> </a:t>
            </a:r>
            <a:r>
              <a:rPr lang="nl-BE"/>
              <a:t>s</a:t>
            </a:r>
            <a:r>
              <a:rPr lang="en-BE"/>
              <a:t>o</a:t>
            </a:r>
            <a:r>
              <a:rPr lang="nl-BE"/>
              <a:t>u</a:t>
            </a:r>
            <a:r>
              <a:rPr lang="en-BE"/>
              <a:t>r</a:t>
            </a:r>
            <a:r>
              <a:rPr lang="nl-BE"/>
              <a:t>c</a:t>
            </a:r>
            <a:r>
              <a:rPr lang="en-BE"/>
              <a:t>e</a:t>
            </a:r>
            <a:r>
              <a:rPr lang="nl-BE"/>
              <a:t>s</a:t>
            </a:r>
            <a:r>
              <a:rPr lang="en-BE"/>
              <a:t> </a:t>
            </a:r>
            <a:r>
              <a:rPr lang="nl-BE"/>
              <a:t>s</a:t>
            </a:r>
            <a:r>
              <a:rPr lang="en-BE"/>
              <a:t>h</a:t>
            </a:r>
            <a:r>
              <a:rPr lang="nl-BE"/>
              <a:t>o</a:t>
            </a:r>
            <a:r>
              <a:rPr lang="en-BE"/>
              <a:t>u</a:t>
            </a:r>
            <a:r>
              <a:rPr lang="nl-BE"/>
              <a:t>l</a:t>
            </a:r>
            <a:r>
              <a:rPr lang="en-BE"/>
              <a:t>d </a:t>
            </a:r>
            <a:r>
              <a:rPr lang="nl-BE"/>
              <a:t>c</a:t>
            </a:r>
            <a:r>
              <a:rPr lang="en-BE"/>
              <a:t>a</a:t>
            </a:r>
            <a:r>
              <a:rPr lang="nl-BE"/>
              <a:t>p</a:t>
            </a:r>
            <a:r>
              <a:rPr lang="en-BE"/>
              <a:t>t</a:t>
            </a:r>
            <a:r>
              <a:rPr lang="nl-BE"/>
              <a:t>u</a:t>
            </a:r>
            <a:r>
              <a:rPr lang="en-BE"/>
              <a:t>r</a:t>
            </a:r>
            <a:r>
              <a:rPr lang="nl-BE"/>
              <a:t>e</a:t>
            </a:r>
            <a:r>
              <a:rPr lang="en-BE"/>
              <a:t> a sample </a:t>
            </a:r>
            <a:r>
              <a:rPr lang="nl-BE" b="1"/>
              <a:t>a</a:t>
            </a:r>
            <a:r>
              <a:rPr lang="en-BE" b="1"/>
              <a:t>t </a:t>
            </a:r>
            <a:r>
              <a:rPr lang="nl-BE" b="1"/>
              <a:t>t</a:t>
            </a:r>
            <a:r>
              <a:rPr lang="en-BE" b="1"/>
              <a:t>h</a:t>
            </a:r>
            <a:r>
              <a:rPr lang="nl-BE" b="1"/>
              <a:t>e</a:t>
            </a:r>
            <a:r>
              <a:rPr lang="en-BE" b="1"/>
              <a:t> </a:t>
            </a:r>
            <a:r>
              <a:rPr lang="nl-BE" b="1"/>
              <a:t>s</a:t>
            </a:r>
            <a:r>
              <a:rPr lang="en-BE" b="1"/>
              <a:t>a</a:t>
            </a:r>
            <a:r>
              <a:rPr lang="nl-BE" b="1"/>
              <a:t>m</a:t>
            </a:r>
            <a:r>
              <a:rPr lang="en-BE" b="1"/>
              <a:t>e </a:t>
            </a:r>
            <a:r>
              <a:rPr lang="nl-BE" b="1"/>
              <a:t>m</a:t>
            </a:r>
            <a:r>
              <a:rPr lang="en-BE" b="1"/>
              <a:t>o</a:t>
            </a:r>
            <a:r>
              <a:rPr lang="nl-BE" b="1"/>
              <a:t>m</a:t>
            </a:r>
            <a:r>
              <a:rPr lang="en-BE" b="1"/>
              <a:t>e</a:t>
            </a:r>
            <a:r>
              <a:rPr lang="nl-BE" b="1"/>
              <a:t>n</a:t>
            </a:r>
            <a:r>
              <a:rPr lang="en-BE" b="1"/>
              <a:t>t </a:t>
            </a:r>
          </a:p>
          <a:p>
            <a:pPr lvl="1"/>
            <a:r>
              <a:rPr lang="nl-BE"/>
              <a:t>A</a:t>
            </a:r>
            <a:r>
              <a:rPr lang="en-BE"/>
              <a:t>l</a:t>
            </a:r>
            <a:r>
              <a:rPr lang="nl-BE"/>
              <a:t>l</a:t>
            </a:r>
            <a:r>
              <a:rPr lang="en-BE"/>
              <a:t> </a:t>
            </a:r>
            <a:r>
              <a:rPr lang="nl-BE"/>
              <a:t>s</a:t>
            </a:r>
            <a:r>
              <a:rPr lang="en-BE"/>
              <a:t>o</a:t>
            </a:r>
            <a:r>
              <a:rPr lang="nl-BE"/>
              <a:t>u</a:t>
            </a:r>
            <a:r>
              <a:rPr lang="en-BE"/>
              <a:t>r</a:t>
            </a:r>
            <a:r>
              <a:rPr lang="nl-BE"/>
              <a:t>c</a:t>
            </a:r>
            <a:r>
              <a:rPr lang="en-BE"/>
              <a:t>e</a:t>
            </a:r>
            <a:r>
              <a:rPr lang="nl-BE"/>
              <a:t>s</a:t>
            </a:r>
            <a:r>
              <a:rPr lang="en-BE"/>
              <a:t> </a:t>
            </a:r>
            <a:r>
              <a:rPr lang="nl-BE"/>
              <a:t>s</a:t>
            </a:r>
            <a:r>
              <a:rPr lang="en-BE"/>
              <a:t>h</a:t>
            </a:r>
            <a:r>
              <a:rPr lang="nl-BE"/>
              <a:t>o</a:t>
            </a:r>
            <a:r>
              <a:rPr lang="en-BE"/>
              <a:t>u</a:t>
            </a:r>
            <a:r>
              <a:rPr lang="nl-BE"/>
              <a:t>l</a:t>
            </a:r>
            <a:r>
              <a:rPr lang="en-BE"/>
              <a:t>d </a:t>
            </a:r>
            <a:r>
              <a:rPr lang="nl-BE" b="1"/>
              <a:t>s</a:t>
            </a:r>
            <a:r>
              <a:rPr lang="en-BE" b="1"/>
              <a:t>h</a:t>
            </a:r>
            <a:r>
              <a:rPr lang="nl-BE" b="1"/>
              <a:t>a</a:t>
            </a:r>
            <a:r>
              <a:rPr lang="en-BE" b="1"/>
              <a:t>r</a:t>
            </a:r>
            <a:r>
              <a:rPr lang="nl-BE" b="1"/>
              <a:t>e</a:t>
            </a:r>
            <a:r>
              <a:rPr lang="en-BE" b="1"/>
              <a:t> </a:t>
            </a:r>
            <a:r>
              <a:rPr lang="nl-BE" b="1"/>
              <a:t>o</a:t>
            </a:r>
            <a:r>
              <a:rPr lang="en-BE" b="1"/>
              <a:t>n</a:t>
            </a:r>
            <a:r>
              <a:rPr lang="nl-BE" b="1"/>
              <a:t>e</a:t>
            </a:r>
            <a:r>
              <a:rPr lang="en-BE" b="1"/>
              <a:t> </a:t>
            </a:r>
            <a:r>
              <a:rPr lang="nl-BE" b="1"/>
              <a:t>u</a:t>
            </a:r>
            <a:r>
              <a:rPr lang="en-BE" b="1"/>
              <a:t>n</a:t>
            </a:r>
            <a:r>
              <a:rPr lang="nl-BE" b="1"/>
              <a:t>i</a:t>
            </a:r>
            <a:r>
              <a:rPr lang="en-BE" b="1"/>
              <a:t>q</a:t>
            </a:r>
            <a:r>
              <a:rPr lang="nl-BE" b="1"/>
              <a:t>u</a:t>
            </a:r>
            <a:r>
              <a:rPr lang="en-BE" b="1"/>
              <a:t>e </a:t>
            </a:r>
            <a:r>
              <a:rPr lang="nl-BE" b="1"/>
              <a:t>t</a:t>
            </a:r>
            <a:r>
              <a:rPr lang="en-BE" b="1"/>
              <a:t>i</a:t>
            </a:r>
            <a:r>
              <a:rPr lang="nl-BE" b="1"/>
              <a:t>m</a:t>
            </a:r>
            <a:r>
              <a:rPr lang="en-BE" b="1"/>
              <a:t>e </a:t>
            </a:r>
            <a:r>
              <a:rPr lang="nl-BE" b="1"/>
              <a:t>s</a:t>
            </a:r>
            <a:r>
              <a:rPr lang="en-BE" b="1"/>
              <a:t>t</a:t>
            </a:r>
            <a:r>
              <a:rPr lang="nl-BE" b="1"/>
              <a:t>r</a:t>
            </a:r>
            <a:r>
              <a:rPr lang="en-BE" b="1"/>
              <a:t>e</a:t>
            </a:r>
            <a:r>
              <a:rPr lang="nl-BE" b="1"/>
              <a:t>a</a:t>
            </a:r>
            <a:r>
              <a:rPr lang="en-BE" b="1"/>
              <a:t>m</a:t>
            </a:r>
            <a:r>
              <a:rPr lang="en-BE"/>
              <a:t> (</a:t>
            </a:r>
            <a:r>
              <a:rPr lang="nl-BE"/>
              <a:t>t</a:t>
            </a:r>
            <a:r>
              <a:rPr lang="en-BE"/>
              <a:t>o </a:t>
            </a:r>
            <a:r>
              <a:rPr lang="nl-BE"/>
              <a:t>a</a:t>
            </a:r>
            <a:r>
              <a:rPr lang="en-BE"/>
              <a:t>l</a:t>
            </a:r>
            <a:r>
              <a:rPr lang="nl-BE"/>
              <a:t>i</a:t>
            </a:r>
            <a:r>
              <a:rPr lang="en-BE"/>
              <a:t>g</a:t>
            </a:r>
            <a:r>
              <a:rPr lang="nl-BE"/>
              <a:t>n</a:t>
            </a:r>
            <a:r>
              <a:rPr lang="en-BE"/>
              <a:t> </a:t>
            </a:r>
            <a:r>
              <a:rPr lang="nl-BE"/>
              <a:t>d</a:t>
            </a:r>
            <a:r>
              <a:rPr lang="en-BE"/>
              <a:t>a</a:t>
            </a:r>
            <a:r>
              <a:rPr lang="nl-BE"/>
              <a:t>t</a:t>
            </a:r>
            <a:r>
              <a:rPr lang="en-BE"/>
              <a:t>a)</a:t>
            </a:r>
          </a:p>
          <a:p>
            <a:pPr lvl="1"/>
            <a:r>
              <a:rPr lang="nl-BE"/>
              <a:t>A</a:t>
            </a:r>
            <a:r>
              <a:rPr lang="en-BE"/>
              <a:t>v</a:t>
            </a:r>
            <a:r>
              <a:rPr lang="nl-BE"/>
              <a:t>o</a:t>
            </a:r>
            <a:r>
              <a:rPr lang="en-BE"/>
              <a:t>i</a:t>
            </a:r>
            <a:r>
              <a:rPr lang="nl-BE"/>
              <a:t>d</a:t>
            </a:r>
            <a:r>
              <a:rPr lang="en-BE"/>
              <a:t> </a:t>
            </a:r>
            <a:r>
              <a:rPr lang="nl-BE"/>
              <a:t>s</a:t>
            </a:r>
            <a:r>
              <a:rPr lang="en-BE"/>
              <a:t>o</a:t>
            </a:r>
            <a:r>
              <a:rPr lang="nl-BE"/>
              <a:t>u</a:t>
            </a:r>
            <a:r>
              <a:rPr lang="en-BE"/>
              <a:t>r</a:t>
            </a:r>
            <a:r>
              <a:rPr lang="nl-BE"/>
              <a:t>c</a:t>
            </a:r>
            <a:r>
              <a:rPr lang="en-BE"/>
              <a:t>e</a:t>
            </a:r>
            <a:r>
              <a:rPr lang="nl-BE"/>
              <a:t>s</a:t>
            </a:r>
            <a:r>
              <a:rPr lang="en-BE"/>
              <a:t> </a:t>
            </a:r>
            <a:r>
              <a:rPr lang="nl-BE"/>
              <a:t>d</a:t>
            </a:r>
            <a:r>
              <a:rPr lang="en-BE"/>
              <a:t>r</a:t>
            </a:r>
            <a:r>
              <a:rPr lang="nl-BE"/>
              <a:t>i</a:t>
            </a:r>
            <a:r>
              <a:rPr lang="en-BE"/>
              <a:t>fting away (different time scale)</a:t>
            </a:r>
          </a:p>
          <a:p>
            <a:pPr lvl="1"/>
            <a:endParaRPr lang="en-BE"/>
          </a:p>
          <a:p>
            <a:r>
              <a:rPr lang="nl-BE"/>
              <a:t>C</a:t>
            </a:r>
            <a:r>
              <a:rPr lang="en-BE"/>
              <a:t>l</a:t>
            </a:r>
            <a:r>
              <a:rPr lang="nl-BE"/>
              <a:t>a</a:t>
            </a:r>
            <a:r>
              <a:rPr lang="en-BE"/>
              <a:t>s</a:t>
            </a:r>
            <a:r>
              <a:rPr lang="nl-BE"/>
              <a:t>s</a:t>
            </a:r>
            <a:r>
              <a:rPr lang="en-BE"/>
              <a:t>i</a:t>
            </a:r>
            <a:r>
              <a:rPr lang="nl-BE"/>
              <a:t>c</a:t>
            </a:r>
            <a:r>
              <a:rPr lang="en-BE"/>
              <a:t>a</a:t>
            </a:r>
            <a:r>
              <a:rPr lang="nl-BE"/>
              <a:t>l</a:t>
            </a:r>
            <a:r>
              <a:rPr lang="en-BE"/>
              <a:t> </a:t>
            </a:r>
            <a:r>
              <a:rPr lang="nl-BE"/>
              <a:t>m</a:t>
            </a:r>
            <a:r>
              <a:rPr lang="en-BE"/>
              <a:t>e</a:t>
            </a:r>
            <a:r>
              <a:rPr lang="nl-BE"/>
              <a:t>t</a:t>
            </a:r>
            <a:r>
              <a:rPr lang="en-BE"/>
              <a:t>h</a:t>
            </a:r>
            <a:r>
              <a:rPr lang="nl-BE"/>
              <a:t>o</a:t>
            </a:r>
            <a:r>
              <a:rPr lang="en-BE"/>
              <a:t>d: </a:t>
            </a:r>
            <a:r>
              <a:rPr lang="nl-BE"/>
              <a:t>v</a:t>
            </a:r>
            <a:r>
              <a:rPr lang="en-BE"/>
              <a:t>ideo clapper board </a:t>
            </a:r>
            <a:r>
              <a:rPr lang="nl-BE"/>
              <a:t>t</a:t>
            </a:r>
            <a:r>
              <a:rPr lang="en-BE"/>
              <a:t>o </a:t>
            </a:r>
            <a:r>
              <a:rPr lang="nl-BE"/>
              <a:t>g</a:t>
            </a:r>
            <a:r>
              <a:rPr lang="en-BE"/>
              <a:t>e</a:t>
            </a:r>
            <a:r>
              <a:rPr lang="nl-BE"/>
              <a:t>t</a:t>
            </a:r>
            <a:r>
              <a:rPr lang="en-BE"/>
              <a:t> ‘</a:t>
            </a:r>
            <a:r>
              <a:rPr lang="nl-BE"/>
              <a:t>s</a:t>
            </a:r>
            <a:r>
              <a:rPr lang="en-BE"/>
              <a:t>y</a:t>
            </a:r>
            <a:r>
              <a:rPr lang="nl-BE"/>
              <a:t>n</a:t>
            </a:r>
            <a:r>
              <a:rPr lang="en-BE"/>
              <a:t>ced start’</a:t>
            </a:r>
          </a:p>
          <a:p>
            <a:endParaRPr lang="en-BE"/>
          </a:p>
          <a:p>
            <a:r>
              <a:rPr lang="nl-BE"/>
              <a:t>S</a:t>
            </a:r>
            <a:r>
              <a:rPr lang="en-BE"/>
              <a:t>y</a:t>
            </a:r>
            <a:r>
              <a:rPr lang="nl-BE"/>
              <a:t>n</a:t>
            </a:r>
            <a:r>
              <a:rPr lang="en-BE"/>
              <a:t>c </a:t>
            </a:r>
            <a:r>
              <a:rPr lang="nl-BE"/>
              <a:t>i</a:t>
            </a:r>
            <a:r>
              <a:rPr lang="en-BE"/>
              <a:t>n</a:t>
            </a:r>
            <a:r>
              <a:rPr lang="nl-BE"/>
              <a:t>f</a:t>
            </a:r>
            <a:r>
              <a:rPr lang="en-BE"/>
              <a:t>r</a:t>
            </a:r>
            <a:r>
              <a:rPr lang="nl-BE"/>
              <a:t>a</a:t>
            </a:r>
            <a:r>
              <a:rPr lang="en-BE"/>
              <a:t>s</a:t>
            </a:r>
            <a:r>
              <a:rPr lang="nl-BE"/>
              <a:t>t</a:t>
            </a:r>
            <a:r>
              <a:rPr lang="en-BE"/>
              <a:t>r</a:t>
            </a:r>
            <a:r>
              <a:rPr lang="nl-BE"/>
              <a:t>u</a:t>
            </a:r>
            <a:r>
              <a:rPr lang="en-BE"/>
              <a:t>c</a:t>
            </a:r>
            <a:r>
              <a:rPr lang="nl-BE"/>
              <a:t>t</a:t>
            </a:r>
            <a:r>
              <a:rPr lang="en-BE"/>
              <a:t>ure in ASIL solves these problems,</a:t>
            </a:r>
          </a:p>
          <a:p>
            <a:r>
              <a:rPr lang="en-BE"/>
              <a:t>New IPEM </a:t>
            </a:r>
            <a:r>
              <a:rPr lang="nl-BE"/>
              <a:t>r</a:t>
            </a:r>
            <a:r>
              <a:rPr lang="en-BE"/>
              <a:t>u</a:t>
            </a:r>
            <a:r>
              <a:rPr lang="nl-BE"/>
              <a:t>l</a:t>
            </a:r>
            <a:r>
              <a:rPr lang="en-BE"/>
              <a:t>e: we do it at 120 hz.</a:t>
            </a:r>
            <a:endParaRPr lang="nl-BE"/>
          </a:p>
        </p:txBody>
      </p:sp>
      <p:pic>
        <p:nvPicPr>
          <p:cNvPr id="4" name="Picture 4" descr="Image result for video recording starting board">
            <a:extLst>
              <a:ext uri="{FF2B5EF4-FFF2-40B4-BE49-F238E27FC236}">
                <a16:creationId xmlns:a16="http://schemas.microsoft.com/office/drawing/2014/main" id="{D490499A-C410-4E12-A606-D8C4A41B79F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086392" y="0"/>
            <a:ext cx="1996784" cy="19953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video annotation tool">
            <a:extLst>
              <a:ext uri="{FF2B5EF4-FFF2-40B4-BE49-F238E27FC236}">
                <a16:creationId xmlns:a16="http://schemas.microsoft.com/office/drawing/2014/main" id="{B5421643-B60C-4EFA-955E-B664FF45B76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39521" y="2253537"/>
            <a:ext cx="3813525" cy="235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873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09BF-D93E-45D1-8B25-DFB1E68CF203}"/>
              </a:ext>
            </a:extLst>
          </p:cNvPr>
          <p:cNvSpPr>
            <a:spLocks noGrp="1"/>
          </p:cNvSpPr>
          <p:nvPr>
            <p:ph type="title"/>
          </p:nvPr>
        </p:nvSpPr>
        <p:spPr/>
        <p:txBody>
          <a:bodyPr/>
          <a:lstStyle/>
          <a:p>
            <a:r>
              <a:rPr lang="nl-BE"/>
              <a:t>Syncing: why</a:t>
            </a:r>
            <a:r>
              <a:rPr lang="en-BE"/>
              <a:t> (</a:t>
            </a:r>
            <a:r>
              <a:rPr lang="nl-BE"/>
              <a:t>a</a:t>
            </a:r>
            <a:r>
              <a:rPr lang="en-BE"/>
              <a:t>u</a:t>
            </a:r>
            <a:r>
              <a:rPr lang="nl-BE"/>
              <a:t>d</a:t>
            </a:r>
            <a:r>
              <a:rPr lang="en-BE"/>
              <a:t>i</a:t>
            </a:r>
            <a:r>
              <a:rPr lang="nl-BE"/>
              <a:t>o</a:t>
            </a:r>
            <a:r>
              <a:rPr lang="en-BE"/>
              <a:t>)</a:t>
            </a:r>
            <a:r>
              <a:rPr lang="nl-BE"/>
              <a:t>?</a:t>
            </a:r>
          </a:p>
        </p:txBody>
      </p:sp>
      <p:sp>
        <p:nvSpPr>
          <p:cNvPr id="6" name="Rectangle 5">
            <a:extLst>
              <a:ext uri="{FF2B5EF4-FFF2-40B4-BE49-F238E27FC236}">
                <a16:creationId xmlns:a16="http://schemas.microsoft.com/office/drawing/2014/main" id="{A4642F92-0E9E-4311-987F-E5E2E6B2085E}"/>
              </a:ext>
            </a:extLst>
          </p:cNvPr>
          <p:cNvSpPr/>
          <p:nvPr/>
        </p:nvSpPr>
        <p:spPr>
          <a:xfrm>
            <a:off x="1495252" y="5167312"/>
            <a:ext cx="3579668" cy="1200329"/>
          </a:xfrm>
          <a:prstGeom prst="rect">
            <a:avLst/>
          </a:prstGeom>
        </p:spPr>
        <p:txBody>
          <a:bodyPr wrap="square">
            <a:spAutoFit/>
          </a:bodyPr>
          <a:lstStyle/>
          <a:p>
            <a:r>
              <a:rPr lang="en-BE" sz="2400" b="1"/>
              <a:t>Different audio devices’ clock drift away without sync infrastructure</a:t>
            </a:r>
            <a:endParaRPr lang="nl-BE" sz="2400" b="1"/>
          </a:p>
        </p:txBody>
      </p:sp>
      <p:sp>
        <p:nvSpPr>
          <p:cNvPr id="10" name="Rectangle 9">
            <a:extLst>
              <a:ext uri="{FF2B5EF4-FFF2-40B4-BE49-F238E27FC236}">
                <a16:creationId xmlns:a16="http://schemas.microsoft.com/office/drawing/2014/main" id="{06CE534A-C030-4647-8465-C475DD48883A}"/>
              </a:ext>
            </a:extLst>
          </p:cNvPr>
          <p:cNvSpPr/>
          <p:nvPr/>
        </p:nvSpPr>
        <p:spPr>
          <a:xfrm>
            <a:off x="7272586" y="5167311"/>
            <a:ext cx="3579668" cy="830997"/>
          </a:xfrm>
          <a:prstGeom prst="rect">
            <a:avLst/>
          </a:prstGeom>
        </p:spPr>
        <p:txBody>
          <a:bodyPr wrap="square">
            <a:spAutoFit/>
          </a:bodyPr>
          <a:lstStyle/>
          <a:p>
            <a:r>
              <a:rPr lang="nl-BE" sz="2400" b="1"/>
              <a:t>A</a:t>
            </a:r>
            <a:r>
              <a:rPr lang="en-BE" sz="2400" b="1"/>
              <a:t>f</a:t>
            </a:r>
            <a:r>
              <a:rPr lang="nl-BE" sz="2400" b="1"/>
              <a:t>t</a:t>
            </a:r>
            <a:r>
              <a:rPr lang="en-BE" sz="2400" b="1"/>
              <a:t>e</a:t>
            </a:r>
            <a:r>
              <a:rPr lang="nl-BE" sz="2400" b="1"/>
              <a:t>r</a:t>
            </a:r>
            <a:r>
              <a:rPr lang="en-BE" sz="2400" b="1"/>
              <a:t> </a:t>
            </a:r>
            <a:r>
              <a:rPr lang="nl-BE" sz="2400" b="1"/>
              <a:t>e</a:t>
            </a:r>
            <a:r>
              <a:rPr lang="en-BE" sz="2400" b="1"/>
              <a:t>n</a:t>
            </a:r>
            <a:r>
              <a:rPr lang="nl-BE" sz="2400" b="1"/>
              <a:t>a</a:t>
            </a:r>
            <a:r>
              <a:rPr lang="en-BE" sz="2400" b="1"/>
              <a:t>b</a:t>
            </a:r>
            <a:r>
              <a:rPr lang="nl-BE" sz="2400" b="1"/>
              <a:t>l</a:t>
            </a:r>
            <a:r>
              <a:rPr lang="en-BE" sz="2400" b="1"/>
              <a:t>ing our sync infrastructre</a:t>
            </a:r>
            <a:endParaRPr lang="nl-BE" sz="2400" b="1"/>
          </a:p>
        </p:txBody>
      </p:sp>
      <p:sp>
        <p:nvSpPr>
          <p:cNvPr id="7" name="Content Placeholder 6">
            <a:extLst>
              <a:ext uri="{FF2B5EF4-FFF2-40B4-BE49-F238E27FC236}">
                <a16:creationId xmlns:a16="http://schemas.microsoft.com/office/drawing/2014/main" id="{8ECD33C8-CAAA-4093-B388-55192FB38A0C}"/>
              </a:ext>
            </a:extLst>
          </p:cNvPr>
          <p:cNvSpPr>
            <a:spLocks noGrp="1"/>
          </p:cNvSpPr>
          <p:nvPr>
            <p:ph idx="1"/>
          </p:nvPr>
        </p:nvSpPr>
        <p:spPr/>
        <p:txBody>
          <a:bodyPr/>
          <a:lstStyle/>
          <a:p>
            <a:endParaRPr lang="nl-BE" dirty="0"/>
          </a:p>
        </p:txBody>
      </p:sp>
    </p:spTree>
    <p:extLst>
      <p:ext uri="{BB962C8B-B14F-4D97-AF65-F5344CB8AC3E}">
        <p14:creationId xmlns:p14="http://schemas.microsoft.com/office/powerpoint/2010/main" val="3341026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CDA8-424A-452B-A430-2DB1955325DD}"/>
              </a:ext>
            </a:extLst>
          </p:cNvPr>
          <p:cNvSpPr>
            <a:spLocks noGrp="1"/>
          </p:cNvSpPr>
          <p:nvPr>
            <p:ph type="title"/>
          </p:nvPr>
        </p:nvSpPr>
        <p:spPr/>
        <p:txBody>
          <a:bodyPr/>
          <a:lstStyle/>
          <a:p>
            <a:r>
              <a:rPr lang="en-BE"/>
              <a:t>S</a:t>
            </a:r>
            <a:r>
              <a:rPr lang="nl-BE"/>
              <a:t>y</a:t>
            </a:r>
            <a:r>
              <a:rPr lang="en-BE"/>
              <a:t>n</a:t>
            </a:r>
            <a:r>
              <a:rPr lang="nl-BE"/>
              <a:t>c</a:t>
            </a:r>
            <a:r>
              <a:rPr lang="en-BE"/>
              <a:t>i</a:t>
            </a:r>
            <a:r>
              <a:rPr lang="nl-BE"/>
              <a:t>n</a:t>
            </a:r>
            <a:r>
              <a:rPr lang="en-BE"/>
              <a:t>g: </a:t>
            </a:r>
            <a:r>
              <a:rPr lang="nl-BE"/>
              <a:t>s</a:t>
            </a:r>
            <a:r>
              <a:rPr lang="en-BE"/>
              <a:t>o</a:t>
            </a:r>
            <a:r>
              <a:rPr lang="nl-BE"/>
              <a:t>l</a:t>
            </a:r>
            <a:r>
              <a:rPr lang="en-BE"/>
              <a:t>u</a:t>
            </a:r>
            <a:r>
              <a:rPr lang="nl-BE"/>
              <a:t>t</a:t>
            </a:r>
            <a:r>
              <a:rPr lang="en-BE"/>
              <a:t>i</a:t>
            </a:r>
            <a:r>
              <a:rPr lang="nl-BE"/>
              <a:t>o</a:t>
            </a:r>
            <a:r>
              <a:rPr lang="en-BE"/>
              <a:t>n:</a:t>
            </a:r>
            <a:endParaRPr lang="nl-BE"/>
          </a:p>
        </p:txBody>
      </p:sp>
      <p:pic>
        <p:nvPicPr>
          <p:cNvPr id="7" name="Content Placeholder 6">
            <a:extLst>
              <a:ext uri="{FF2B5EF4-FFF2-40B4-BE49-F238E27FC236}">
                <a16:creationId xmlns:a16="http://schemas.microsoft.com/office/drawing/2014/main" id="{F9DD737A-3DF8-416B-9357-E5C337B1EDBA}"/>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0" y="1724087"/>
            <a:ext cx="7284720" cy="2463165"/>
          </a:xfrm>
        </p:spPr>
      </p:pic>
      <p:pic>
        <p:nvPicPr>
          <p:cNvPr id="5" name="Picture 4">
            <a:extLst>
              <a:ext uri="{FF2B5EF4-FFF2-40B4-BE49-F238E27FC236}">
                <a16:creationId xmlns:a16="http://schemas.microsoft.com/office/drawing/2014/main" id="{F5ABCDBB-2CDE-4C53-A2BA-A3E0D1593A75}"/>
              </a:ext>
            </a:extLst>
          </p:cNvPr>
          <p:cNvPicPr>
            <a:picLocks noChangeAspect="1"/>
          </p:cNvPicPr>
          <p:nvPr/>
        </p:nvPicPr>
        <p:blipFill>
          <a:blip r:embed="rId3"/>
          <a:stretch>
            <a:fillRect/>
          </a:stretch>
        </p:blipFill>
        <p:spPr>
          <a:xfrm>
            <a:off x="7284295" y="1798175"/>
            <a:ext cx="4907705" cy="4778154"/>
          </a:xfrm>
          <a:prstGeom prst="rect">
            <a:avLst/>
          </a:prstGeom>
        </p:spPr>
      </p:pic>
      <p:sp>
        <p:nvSpPr>
          <p:cNvPr id="8" name="Rectangle 7">
            <a:extLst>
              <a:ext uri="{FF2B5EF4-FFF2-40B4-BE49-F238E27FC236}">
                <a16:creationId xmlns:a16="http://schemas.microsoft.com/office/drawing/2014/main" id="{ECFDE3B9-3FEE-42E9-9137-E34A827A46D7}"/>
              </a:ext>
            </a:extLst>
          </p:cNvPr>
          <p:cNvSpPr/>
          <p:nvPr/>
        </p:nvSpPr>
        <p:spPr>
          <a:xfrm>
            <a:off x="4973320" y="612407"/>
            <a:ext cx="6096000" cy="830997"/>
          </a:xfrm>
          <a:prstGeom prst="rect">
            <a:avLst/>
          </a:prstGeom>
        </p:spPr>
        <p:txBody>
          <a:bodyPr>
            <a:spAutoFit/>
          </a:bodyPr>
          <a:lstStyle/>
          <a:p>
            <a:pPr lvl="1"/>
            <a:r>
              <a:rPr lang="nl-BE" sz="2400" b="1"/>
              <a:t>G</a:t>
            </a:r>
            <a:r>
              <a:rPr lang="en-BE" sz="2400" b="1"/>
              <a:t>e</a:t>
            </a:r>
            <a:r>
              <a:rPr lang="nl-BE" sz="2400" b="1"/>
              <a:t>n</a:t>
            </a:r>
            <a:r>
              <a:rPr lang="en-BE" sz="2400" b="1"/>
              <a:t>e</a:t>
            </a:r>
            <a:r>
              <a:rPr lang="nl-BE" sz="2400" b="1"/>
              <a:t>r</a:t>
            </a:r>
            <a:r>
              <a:rPr lang="en-BE" sz="2400" b="1"/>
              <a:t>a</a:t>
            </a:r>
            <a:r>
              <a:rPr lang="nl-BE" sz="2400" b="1"/>
              <a:t>t</a:t>
            </a:r>
            <a:r>
              <a:rPr lang="en-BE" sz="2400" b="1"/>
              <a:t>e 1 </a:t>
            </a:r>
            <a:r>
              <a:rPr lang="nl-BE" sz="2400" b="1"/>
              <a:t>s</a:t>
            </a:r>
            <a:r>
              <a:rPr lang="en-BE" sz="2400" b="1"/>
              <a:t>h</a:t>
            </a:r>
            <a:r>
              <a:rPr lang="nl-BE" sz="2400" b="1"/>
              <a:t>a</a:t>
            </a:r>
            <a:r>
              <a:rPr lang="en-BE" sz="2400" b="1"/>
              <a:t>r</a:t>
            </a:r>
            <a:r>
              <a:rPr lang="nl-BE" sz="2400" b="1"/>
              <a:t>e</a:t>
            </a:r>
            <a:r>
              <a:rPr lang="en-BE" sz="2400" b="1"/>
              <a:t>d </a:t>
            </a:r>
            <a:r>
              <a:rPr lang="nl-BE" sz="2400" b="1"/>
              <a:t>c</a:t>
            </a:r>
            <a:r>
              <a:rPr lang="en-BE" sz="2400" b="1"/>
              <a:t>l</a:t>
            </a:r>
            <a:r>
              <a:rPr lang="nl-BE" sz="2400" b="1"/>
              <a:t>o</a:t>
            </a:r>
            <a:r>
              <a:rPr lang="en-BE" sz="2400" b="1"/>
              <a:t>c</a:t>
            </a:r>
            <a:r>
              <a:rPr lang="nl-BE" sz="2400" b="1"/>
              <a:t>k</a:t>
            </a:r>
            <a:r>
              <a:rPr lang="en-BE" sz="2400" b="1"/>
              <a:t> (</a:t>
            </a:r>
            <a:r>
              <a:rPr lang="nl-BE" sz="2400" b="1"/>
              <a:t>L</a:t>
            </a:r>
            <a:r>
              <a:rPr lang="en-BE" sz="2400" b="1"/>
              <a:t>T</a:t>
            </a:r>
            <a:r>
              <a:rPr lang="nl-BE" sz="2400" b="1"/>
              <a:t>C</a:t>
            </a:r>
            <a:r>
              <a:rPr lang="en-BE" sz="2400" b="1"/>
              <a:t> &amp; </a:t>
            </a:r>
            <a:r>
              <a:rPr lang="nl-BE" sz="2400" b="1"/>
              <a:t>W</a:t>
            </a:r>
            <a:r>
              <a:rPr lang="en-BE" sz="2400" b="1"/>
              <a:t>O</a:t>
            </a:r>
            <a:r>
              <a:rPr lang="nl-BE" sz="2400" b="1"/>
              <a:t>R</a:t>
            </a:r>
            <a:r>
              <a:rPr lang="en-BE" sz="2400" b="1"/>
              <a:t>D) – </a:t>
            </a:r>
            <a:r>
              <a:rPr lang="nl-BE" sz="2400" b="1"/>
              <a:t>t</a:t>
            </a:r>
            <a:r>
              <a:rPr lang="en-BE" sz="2400" b="1"/>
              <a:t>h</a:t>
            </a:r>
            <a:r>
              <a:rPr lang="nl-BE" sz="2400" b="1"/>
              <a:t>e</a:t>
            </a:r>
            <a:r>
              <a:rPr lang="en-BE" sz="2400" b="1"/>
              <a:t>n </a:t>
            </a:r>
            <a:r>
              <a:rPr lang="nl-BE" sz="2400" b="1"/>
              <a:t>d</a:t>
            </a:r>
            <a:r>
              <a:rPr lang="en-BE" sz="2400" b="1"/>
              <a:t>i</a:t>
            </a:r>
            <a:r>
              <a:rPr lang="nl-BE" sz="2400" b="1"/>
              <a:t>s</a:t>
            </a:r>
            <a:r>
              <a:rPr lang="en-BE" sz="2400" b="1"/>
              <a:t>t</a:t>
            </a:r>
            <a:r>
              <a:rPr lang="nl-BE" sz="2400" b="1"/>
              <a:t>r</a:t>
            </a:r>
            <a:r>
              <a:rPr lang="en-BE" sz="2400" b="1"/>
              <a:t>i</a:t>
            </a:r>
            <a:r>
              <a:rPr lang="nl-BE" sz="2400" b="1"/>
              <a:t>b</a:t>
            </a:r>
            <a:r>
              <a:rPr lang="en-BE" sz="2400" b="1"/>
              <a:t>u</a:t>
            </a:r>
            <a:r>
              <a:rPr lang="nl-BE" sz="2400" b="1"/>
              <a:t>t</a:t>
            </a:r>
            <a:r>
              <a:rPr lang="en-BE" sz="2400" b="1"/>
              <a:t>e.</a:t>
            </a:r>
          </a:p>
        </p:txBody>
      </p:sp>
      <p:sp>
        <p:nvSpPr>
          <p:cNvPr id="9" name="Rectangle 8">
            <a:extLst>
              <a:ext uri="{FF2B5EF4-FFF2-40B4-BE49-F238E27FC236}">
                <a16:creationId xmlns:a16="http://schemas.microsoft.com/office/drawing/2014/main" id="{C1B40323-15CF-4930-B13A-94B15574E764}"/>
              </a:ext>
            </a:extLst>
          </p:cNvPr>
          <p:cNvSpPr/>
          <p:nvPr/>
        </p:nvSpPr>
        <p:spPr>
          <a:xfrm>
            <a:off x="228600" y="4351287"/>
            <a:ext cx="6096000" cy="830997"/>
          </a:xfrm>
          <a:prstGeom prst="rect">
            <a:avLst/>
          </a:prstGeom>
        </p:spPr>
        <p:txBody>
          <a:bodyPr>
            <a:spAutoFit/>
          </a:bodyPr>
          <a:lstStyle/>
          <a:p>
            <a:pPr lvl="1"/>
            <a:r>
              <a:rPr lang="nl-BE" sz="2400"/>
              <a:t>T</a:t>
            </a:r>
            <a:r>
              <a:rPr lang="en-BE" sz="2400"/>
              <a:t>h</a:t>
            </a:r>
            <a:r>
              <a:rPr lang="nl-BE" sz="2400"/>
              <a:t>i</a:t>
            </a:r>
            <a:r>
              <a:rPr lang="en-BE" sz="2400"/>
              <a:t>s </a:t>
            </a:r>
            <a:r>
              <a:rPr lang="nl-BE" sz="2400"/>
              <a:t>i</a:t>
            </a:r>
            <a:r>
              <a:rPr lang="en-BE" sz="2400"/>
              <a:t>n</a:t>
            </a:r>
            <a:r>
              <a:rPr lang="nl-BE" sz="2400"/>
              <a:t>f</a:t>
            </a:r>
            <a:r>
              <a:rPr lang="en-BE" sz="2400"/>
              <a:t>r</a:t>
            </a:r>
            <a:r>
              <a:rPr lang="nl-BE" sz="2400"/>
              <a:t>a</a:t>
            </a:r>
            <a:r>
              <a:rPr lang="en-BE" sz="2400"/>
              <a:t>s</a:t>
            </a:r>
            <a:r>
              <a:rPr lang="nl-BE" sz="2400"/>
              <a:t>t</a:t>
            </a:r>
            <a:r>
              <a:rPr lang="en-BE" sz="2400"/>
              <a:t>r</a:t>
            </a:r>
            <a:r>
              <a:rPr lang="nl-BE" sz="2400"/>
              <a:t>u</a:t>
            </a:r>
            <a:r>
              <a:rPr lang="en-BE" sz="2400"/>
              <a:t>c</a:t>
            </a:r>
            <a:r>
              <a:rPr lang="nl-BE" sz="2400"/>
              <a:t>t</a:t>
            </a:r>
            <a:r>
              <a:rPr lang="en-BE" sz="2400"/>
              <a:t>u</a:t>
            </a:r>
            <a:r>
              <a:rPr lang="nl-BE" sz="2400"/>
              <a:t>r</a:t>
            </a:r>
            <a:r>
              <a:rPr lang="en-BE" sz="2400"/>
              <a:t>e </a:t>
            </a:r>
            <a:r>
              <a:rPr lang="nl-BE" sz="2400"/>
              <a:t>i</a:t>
            </a:r>
            <a:r>
              <a:rPr lang="en-BE" sz="2400"/>
              <a:t>s </a:t>
            </a:r>
            <a:r>
              <a:rPr lang="nl-BE" sz="2400"/>
              <a:t>a</a:t>
            </a:r>
            <a:r>
              <a:rPr lang="en-BE" sz="2400"/>
              <a:t>lways-on and standard connected to the mocap</a:t>
            </a:r>
          </a:p>
        </p:txBody>
      </p:sp>
    </p:spTree>
    <p:extLst>
      <p:ext uri="{BB962C8B-B14F-4D97-AF65-F5344CB8AC3E}">
        <p14:creationId xmlns:p14="http://schemas.microsoft.com/office/powerpoint/2010/main" val="3568000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3EBA-A1AF-43D7-A54F-D8FA24F0AE00}"/>
              </a:ext>
            </a:extLst>
          </p:cNvPr>
          <p:cNvSpPr>
            <a:spLocks noGrp="1"/>
          </p:cNvSpPr>
          <p:nvPr>
            <p:ph type="title"/>
          </p:nvPr>
        </p:nvSpPr>
        <p:spPr/>
        <p:txBody>
          <a:bodyPr/>
          <a:lstStyle/>
          <a:p>
            <a:r>
              <a:rPr lang="nl-BE"/>
              <a:t>S</a:t>
            </a:r>
            <a:r>
              <a:rPr lang="en-BE"/>
              <a:t>y</a:t>
            </a:r>
            <a:r>
              <a:rPr lang="nl-BE"/>
              <a:t>n</a:t>
            </a:r>
            <a:r>
              <a:rPr lang="en-BE"/>
              <a:t>c</a:t>
            </a:r>
            <a:r>
              <a:rPr lang="nl-BE"/>
              <a:t>h</a:t>
            </a:r>
            <a:r>
              <a:rPr lang="en-BE"/>
              <a:t>r</a:t>
            </a:r>
            <a:r>
              <a:rPr lang="nl-BE"/>
              <a:t>o</a:t>
            </a:r>
            <a:r>
              <a:rPr lang="en-BE"/>
              <a:t>n</a:t>
            </a:r>
            <a:r>
              <a:rPr lang="nl-BE"/>
              <a:t>i</a:t>
            </a:r>
            <a:r>
              <a:rPr lang="en-BE"/>
              <a:t>s</a:t>
            </a:r>
            <a:r>
              <a:rPr lang="nl-BE"/>
              <a:t>a</a:t>
            </a:r>
            <a:r>
              <a:rPr lang="en-BE"/>
              <a:t>t</a:t>
            </a:r>
            <a:r>
              <a:rPr lang="nl-BE"/>
              <a:t>i</a:t>
            </a:r>
            <a:r>
              <a:rPr lang="en-BE"/>
              <a:t>o</a:t>
            </a:r>
            <a:r>
              <a:rPr lang="nl-BE"/>
              <a:t>n</a:t>
            </a:r>
            <a:r>
              <a:rPr lang="en-BE"/>
              <a:t>: </a:t>
            </a:r>
            <a:r>
              <a:rPr lang="nl-BE"/>
              <a:t>t</a:t>
            </a:r>
            <a:r>
              <a:rPr lang="en-BE"/>
              <a:t>h</a:t>
            </a:r>
            <a:r>
              <a:rPr lang="nl-BE"/>
              <a:t>e</a:t>
            </a:r>
            <a:r>
              <a:rPr lang="en-BE"/>
              <a:t> WORD cl</a:t>
            </a:r>
            <a:r>
              <a:rPr lang="nl-BE"/>
              <a:t>o</a:t>
            </a:r>
            <a:r>
              <a:rPr lang="en-BE"/>
              <a:t>c</a:t>
            </a:r>
            <a:r>
              <a:rPr lang="nl-BE"/>
              <a:t>k</a:t>
            </a:r>
          </a:p>
        </p:txBody>
      </p:sp>
      <p:sp>
        <p:nvSpPr>
          <p:cNvPr id="3" name="Content Placeholder 2">
            <a:extLst>
              <a:ext uri="{FF2B5EF4-FFF2-40B4-BE49-F238E27FC236}">
                <a16:creationId xmlns:a16="http://schemas.microsoft.com/office/drawing/2014/main" id="{73DF08CC-E92B-4034-A684-4F037A12D84A}"/>
              </a:ext>
            </a:extLst>
          </p:cNvPr>
          <p:cNvSpPr>
            <a:spLocks noGrp="1"/>
          </p:cNvSpPr>
          <p:nvPr>
            <p:ph idx="1"/>
          </p:nvPr>
        </p:nvSpPr>
        <p:spPr>
          <a:xfrm>
            <a:off x="838200" y="1825624"/>
            <a:ext cx="7716520" cy="4869815"/>
          </a:xfrm>
        </p:spPr>
        <p:txBody>
          <a:bodyPr>
            <a:normAutofit lnSpcReduction="10000"/>
          </a:bodyPr>
          <a:lstStyle/>
          <a:p>
            <a:r>
              <a:rPr lang="nl-BE"/>
              <a:t>g</a:t>
            </a:r>
            <a:r>
              <a:rPr lang="en-BE"/>
              <a:t>i</a:t>
            </a:r>
            <a:r>
              <a:rPr lang="nl-BE"/>
              <a:t>v</a:t>
            </a:r>
            <a:r>
              <a:rPr lang="en-BE"/>
              <a:t>e</a:t>
            </a:r>
            <a:r>
              <a:rPr lang="nl-BE"/>
              <a:t>s</a:t>
            </a:r>
            <a:r>
              <a:rPr lang="en-BE"/>
              <a:t> </a:t>
            </a:r>
            <a:r>
              <a:rPr lang="nl-BE"/>
              <a:t>i</a:t>
            </a:r>
            <a:r>
              <a:rPr lang="en-BE"/>
              <a:t>m</a:t>
            </a:r>
            <a:r>
              <a:rPr lang="nl-BE"/>
              <a:t>p</a:t>
            </a:r>
            <a:r>
              <a:rPr lang="en-BE"/>
              <a:t>u</a:t>
            </a:r>
            <a:r>
              <a:rPr lang="nl-BE"/>
              <a:t>l</a:t>
            </a:r>
            <a:r>
              <a:rPr lang="en-BE"/>
              <a:t>e</a:t>
            </a:r>
            <a:r>
              <a:rPr lang="nl-BE"/>
              <a:t>s</a:t>
            </a:r>
            <a:r>
              <a:rPr lang="en-BE"/>
              <a:t> </a:t>
            </a:r>
            <a:r>
              <a:rPr lang="nl-BE"/>
              <a:t>a</a:t>
            </a:r>
            <a:r>
              <a:rPr lang="en-BE"/>
              <a:t>t </a:t>
            </a:r>
            <a:r>
              <a:rPr lang="nl-BE"/>
              <a:t>w</a:t>
            </a:r>
            <a:r>
              <a:rPr lang="en-BE"/>
              <a:t>h</a:t>
            </a:r>
            <a:r>
              <a:rPr lang="nl-BE"/>
              <a:t>a</a:t>
            </a:r>
            <a:r>
              <a:rPr lang="en-BE"/>
              <a:t>t </a:t>
            </a:r>
            <a:r>
              <a:rPr lang="nl-BE"/>
              <a:t>m</a:t>
            </a:r>
            <a:r>
              <a:rPr lang="en-BE"/>
              <a:t>o</a:t>
            </a:r>
            <a:r>
              <a:rPr lang="nl-BE"/>
              <a:t>m</a:t>
            </a:r>
            <a:r>
              <a:rPr lang="en-BE"/>
              <a:t>e</a:t>
            </a:r>
            <a:r>
              <a:rPr lang="nl-BE"/>
              <a:t>n</a:t>
            </a:r>
            <a:r>
              <a:rPr lang="en-BE"/>
              <a:t>t </a:t>
            </a:r>
            <a:r>
              <a:rPr lang="nl-BE"/>
              <a:t>t</a:t>
            </a:r>
            <a:r>
              <a:rPr lang="en-BE"/>
              <a:t>o </a:t>
            </a:r>
            <a:r>
              <a:rPr lang="nl-BE"/>
              <a:t>c</a:t>
            </a:r>
            <a:r>
              <a:rPr lang="en-BE"/>
              <a:t>a</a:t>
            </a:r>
            <a:r>
              <a:rPr lang="nl-BE"/>
              <a:t>p</a:t>
            </a:r>
            <a:r>
              <a:rPr lang="en-BE"/>
              <a:t>t</a:t>
            </a:r>
            <a:r>
              <a:rPr lang="nl-BE"/>
              <a:t>u</a:t>
            </a:r>
            <a:r>
              <a:rPr lang="en-BE"/>
              <a:t>r</a:t>
            </a:r>
            <a:r>
              <a:rPr lang="nl-BE"/>
              <a:t>e</a:t>
            </a:r>
            <a:r>
              <a:rPr lang="en-BE"/>
              <a:t> </a:t>
            </a:r>
            <a:r>
              <a:rPr lang="nl-BE"/>
              <a:t>a</a:t>
            </a:r>
            <a:r>
              <a:rPr lang="en-BE"/>
              <a:t> </a:t>
            </a:r>
            <a:r>
              <a:rPr lang="nl-BE"/>
              <a:t>s</a:t>
            </a:r>
            <a:r>
              <a:rPr lang="en-BE"/>
              <a:t>a</a:t>
            </a:r>
            <a:r>
              <a:rPr lang="nl-BE"/>
              <a:t>m</a:t>
            </a:r>
            <a:r>
              <a:rPr lang="en-BE"/>
              <a:t>p</a:t>
            </a:r>
            <a:r>
              <a:rPr lang="nl-BE"/>
              <a:t>l</a:t>
            </a:r>
            <a:r>
              <a:rPr lang="en-BE"/>
              <a:t>e</a:t>
            </a:r>
          </a:p>
          <a:p>
            <a:pPr lvl="1"/>
            <a:r>
              <a:rPr lang="en-BE"/>
              <a:t>All sensors have a word clock in, so they know when to captur</a:t>
            </a:r>
            <a:r>
              <a:rPr lang="nl-BE"/>
              <a:t>s</a:t>
            </a:r>
            <a:r>
              <a:rPr lang="en-BE"/>
              <a:t>, </a:t>
            </a:r>
            <a:r>
              <a:rPr lang="nl-BE"/>
              <a:t>m</a:t>
            </a:r>
            <a:r>
              <a:rPr lang="en-BE"/>
              <a:t>ocap does too</a:t>
            </a:r>
          </a:p>
          <a:p>
            <a:pPr lvl="1"/>
            <a:r>
              <a:rPr lang="en-BE"/>
              <a:t>The audio </a:t>
            </a:r>
            <a:r>
              <a:rPr lang="nl-BE"/>
              <a:t>e</a:t>
            </a:r>
            <a:r>
              <a:rPr lang="en-BE"/>
              <a:t>q</a:t>
            </a:r>
            <a:r>
              <a:rPr lang="nl-BE"/>
              <a:t>u</a:t>
            </a:r>
            <a:r>
              <a:rPr lang="en-BE"/>
              <a:t>i</a:t>
            </a:r>
            <a:r>
              <a:rPr lang="nl-BE"/>
              <a:t>p</a:t>
            </a:r>
            <a:r>
              <a:rPr lang="en-BE"/>
              <a:t>m</a:t>
            </a:r>
            <a:r>
              <a:rPr lang="nl-BE"/>
              <a:t>e</a:t>
            </a:r>
            <a:r>
              <a:rPr lang="en-BE"/>
              <a:t>n</a:t>
            </a:r>
            <a:r>
              <a:rPr lang="nl-BE"/>
              <a:t>t</a:t>
            </a:r>
            <a:r>
              <a:rPr lang="en-BE"/>
              <a:t> </a:t>
            </a:r>
            <a:r>
              <a:rPr lang="nl-BE"/>
              <a:t>d</a:t>
            </a:r>
            <a:r>
              <a:rPr lang="en-BE"/>
              <a:t>o</a:t>
            </a:r>
            <a:r>
              <a:rPr lang="nl-BE"/>
              <a:t>e</a:t>
            </a:r>
            <a:r>
              <a:rPr lang="en-BE"/>
              <a:t>s </a:t>
            </a:r>
            <a:r>
              <a:rPr lang="nl-BE"/>
              <a:t>t</a:t>
            </a:r>
            <a:r>
              <a:rPr lang="en-BE"/>
              <a:t>h</a:t>
            </a:r>
            <a:r>
              <a:rPr lang="nl-BE"/>
              <a:t>i</a:t>
            </a:r>
            <a:r>
              <a:rPr lang="en-BE"/>
              <a:t>s 48.000 </a:t>
            </a:r>
            <a:r>
              <a:rPr lang="nl-BE"/>
              <a:t>t</a:t>
            </a:r>
            <a:r>
              <a:rPr lang="en-BE"/>
              <a:t>i</a:t>
            </a:r>
            <a:r>
              <a:rPr lang="nl-BE"/>
              <a:t>m</a:t>
            </a:r>
            <a:r>
              <a:rPr lang="en-BE"/>
              <a:t>e</a:t>
            </a:r>
            <a:r>
              <a:rPr lang="nl-BE"/>
              <a:t>s</a:t>
            </a:r>
            <a:r>
              <a:rPr lang="en-BE"/>
              <a:t> </a:t>
            </a:r>
            <a:r>
              <a:rPr lang="nl-BE"/>
              <a:t>p</a:t>
            </a:r>
            <a:r>
              <a:rPr lang="en-BE"/>
              <a:t>e</a:t>
            </a:r>
            <a:r>
              <a:rPr lang="nl-BE"/>
              <a:t>r</a:t>
            </a:r>
            <a:r>
              <a:rPr lang="en-BE"/>
              <a:t> second</a:t>
            </a:r>
          </a:p>
          <a:p>
            <a:pPr lvl="1"/>
            <a:r>
              <a:rPr lang="en-BE"/>
              <a:t>We downscale to 120 times </a:t>
            </a:r>
            <a:r>
              <a:rPr lang="nl-BE"/>
              <a:t>p</a:t>
            </a:r>
            <a:r>
              <a:rPr lang="en-BE"/>
              <a:t>e</a:t>
            </a:r>
            <a:r>
              <a:rPr lang="nl-BE"/>
              <a:t>r</a:t>
            </a:r>
            <a:r>
              <a:rPr lang="en-BE"/>
              <a:t> </a:t>
            </a:r>
            <a:r>
              <a:rPr lang="nl-BE"/>
              <a:t>s</a:t>
            </a:r>
            <a:r>
              <a:rPr lang="en-BE"/>
              <a:t>e</a:t>
            </a:r>
            <a:r>
              <a:rPr lang="nl-BE"/>
              <a:t>c</a:t>
            </a:r>
            <a:r>
              <a:rPr lang="en-BE"/>
              <a:t>o</a:t>
            </a:r>
            <a:r>
              <a:rPr lang="nl-BE"/>
              <a:t>n</a:t>
            </a:r>
            <a:r>
              <a:rPr lang="en-BE"/>
              <a:t>d</a:t>
            </a:r>
          </a:p>
          <a:p>
            <a:pPr lvl="1"/>
            <a:r>
              <a:rPr lang="en-BE"/>
              <a:t>This is distributed throughout the </a:t>
            </a:r>
            <a:r>
              <a:rPr lang="en-BE" b="1"/>
              <a:t>patch panels</a:t>
            </a:r>
          </a:p>
          <a:p>
            <a:pPr lvl="1"/>
            <a:r>
              <a:rPr lang="en-BE" b="1"/>
              <a:t>When used correctly, </a:t>
            </a:r>
            <a:r>
              <a:rPr lang="nl-BE" b="1"/>
              <a:t>a</a:t>
            </a:r>
            <a:r>
              <a:rPr lang="en-BE" b="1"/>
              <a:t>l</a:t>
            </a:r>
            <a:r>
              <a:rPr lang="nl-BE" b="1"/>
              <a:t>l</a:t>
            </a:r>
            <a:r>
              <a:rPr lang="en-BE" b="1"/>
              <a:t> </a:t>
            </a:r>
            <a:r>
              <a:rPr lang="nl-BE" b="1"/>
              <a:t>s</a:t>
            </a:r>
            <a:r>
              <a:rPr lang="en-BE" b="1"/>
              <a:t>a</a:t>
            </a:r>
            <a:r>
              <a:rPr lang="nl-BE" b="1"/>
              <a:t>m</a:t>
            </a:r>
            <a:r>
              <a:rPr lang="en-BE" b="1"/>
              <a:t>ples are taken within .1 millisecond!</a:t>
            </a:r>
          </a:p>
          <a:p>
            <a:pPr lvl="1"/>
            <a:endParaRPr lang="en-BE" b="1"/>
          </a:p>
          <a:p>
            <a:pPr lvl="1"/>
            <a:r>
              <a:rPr lang="en-BE" b="1"/>
              <a:t>0 </a:t>
            </a:r>
            <a:r>
              <a:rPr lang="nl-BE" b="1"/>
              <a:t>t</a:t>
            </a:r>
            <a:r>
              <a:rPr lang="en-BE" b="1"/>
              <a:t>o 5</a:t>
            </a:r>
            <a:r>
              <a:rPr lang="nl-BE" b="1"/>
              <a:t>V</a:t>
            </a:r>
            <a:r>
              <a:rPr lang="en-BE" b="1"/>
              <a:t> </a:t>
            </a:r>
            <a:r>
              <a:rPr lang="nl-BE" b="1"/>
              <a:t>s</a:t>
            </a:r>
            <a:r>
              <a:rPr lang="en-BE" b="1"/>
              <a:t>i</a:t>
            </a:r>
            <a:r>
              <a:rPr lang="nl-BE" b="1"/>
              <a:t>g</a:t>
            </a:r>
            <a:r>
              <a:rPr lang="en-BE" b="1"/>
              <a:t>n</a:t>
            </a:r>
            <a:r>
              <a:rPr lang="nl-BE" b="1"/>
              <a:t>a</a:t>
            </a:r>
            <a:r>
              <a:rPr lang="en-BE" b="1"/>
              <a:t>l</a:t>
            </a:r>
          </a:p>
          <a:p>
            <a:pPr lvl="1"/>
            <a:r>
              <a:rPr lang="en-BE" b="1"/>
              <a:t>T</a:t>
            </a:r>
            <a:r>
              <a:rPr lang="nl-BE" b="1"/>
              <a:t>r</a:t>
            </a:r>
            <a:r>
              <a:rPr lang="en-BE" b="1"/>
              <a:t>a</a:t>
            </a:r>
            <a:r>
              <a:rPr lang="nl-BE" b="1"/>
              <a:t>n</a:t>
            </a:r>
            <a:r>
              <a:rPr lang="en-BE" b="1"/>
              <a:t>s</a:t>
            </a:r>
            <a:r>
              <a:rPr lang="nl-BE" b="1"/>
              <a:t>f</a:t>
            </a:r>
            <a:r>
              <a:rPr lang="en-BE" b="1"/>
              <a:t>e</a:t>
            </a:r>
            <a:r>
              <a:rPr lang="nl-BE" b="1"/>
              <a:t>r</a:t>
            </a:r>
            <a:r>
              <a:rPr lang="en-BE" b="1"/>
              <a:t>r</a:t>
            </a:r>
            <a:r>
              <a:rPr lang="nl-BE" b="1"/>
              <a:t>e</a:t>
            </a:r>
            <a:r>
              <a:rPr lang="en-BE" b="1"/>
              <a:t>d </a:t>
            </a:r>
            <a:r>
              <a:rPr lang="nl-BE" b="1"/>
              <a:t>o</a:t>
            </a:r>
            <a:r>
              <a:rPr lang="en-BE" b="1"/>
              <a:t>v</a:t>
            </a:r>
            <a:r>
              <a:rPr lang="nl-BE" b="1"/>
              <a:t>e</a:t>
            </a:r>
            <a:r>
              <a:rPr lang="en-BE" b="1"/>
              <a:t>r </a:t>
            </a:r>
            <a:r>
              <a:rPr lang="nl-BE" b="1"/>
              <a:t>B</a:t>
            </a:r>
            <a:r>
              <a:rPr lang="en-BE" b="1"/>
              <a:t>N</a:t>
            </a:r>
            <a:r>
              <a:rPr lang="nl-BE" b="1"/>
              <a:t>C</a:t>
            </a:r>
            <a:r>
              <a:rPr lang="en-BE" b="1"/>
              <a:t> / </a:t>
            </a:r>
            <a:r>
              <a:rPr lang="nl-BE" b="1"/>
              <a:t>C</a:t>
            </a:r>
            <a:r>
              <a:rPr lang="en-BE" b="1"/>
              <a:t>O</a:t>
            </a:r>
            <a:r>
              <a:rPr lang="nl-BE" b="1"/>
              <a:t>A</a:t>
            </a:r>
            <a:r>
              <a:rPr lang="en-BE" b="1"/>
              <a:t>X </a:t>
            </a:r>
            <a:r>
              <a:rPr lang="nl-BE" b="1"/>
              <a:t>c</a:t>
            </a:r>
            <a:r>
              <a:rPr lang="en-BE" b="1"/>
              <a:t>a</a:t>
            </a:r>
            <a:r>
              <a:rPr lang="nl-BE" b="1"/>
              <a:t>b</a:t>
            </a:r>
            <a:r>
              <a:rPr lang="en-BE" b="1"/>
              <a:t>l</a:t>
            </a:r>
            <a:r>
              <a:rPr lang="nl-BE" b="1"/>
              <a:t>e</a:t>
            </a:r>
            <a:r>
              <a:rPr lang="en-BE" b="1"/>
              <a:t>s</a:t>
            </a:r>
          </a:p>
        </p:txBody>
      </p:sp>
      <p:pic>
        <p:nvPicPr>
          <p:cNvPr id="2052" name="Picture 4" descr="Image result for word clock signal">
            <a:extLst>
              <a:ext uri="{FF2B5EF4-FFF2-40B4-BE49-F238E27FC236}">
                <a16:creationId xmlns:a16="http://schemas.microsoft.com/office/drawing/2014/main" id="{6A92748A-B111-4017-8056-07CB1832A67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54160" y="233680"/>
            <a:ext cx="2731770" cy="20488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nc">
            <a:extLst>
              <a:ext uri="{FF2B5EF4-FFF2-40B4-BE49-F238E27FC236}">
                <a16:creationId xmlns:a16="http://schemas.microsoft.com/office/drawing/2014/main" id="{F074AB5D-A3AA-4F8E-924C-5817DC9DC1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75811" y="2464433"/>
            <a:ext cx="1831658" cy="18316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bnc cable">
            <a:extLst>
              <a:ext uri="{FF2B5EF4-FFF2-40B4-BE49-F238E27FC236}">
                <a16:creationId xmlns:a16="http://schemas.microsoft.com/office/drawing/2014/main" id="{BE5ACB1B-C808-4842-B77B-6E6FA57FE7F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605225" y="4477362"/>
            <a:ext cx="2479830" cy="23806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bnc rack plug">
            <a:extLst>
              <a:ext uri="{FF2B5EF4-FFF2-40B4-BE49-F238E27FC236}">
                <a16:creationId xmlns:a16="http://schemas.microsoft.com/office/drawing/2014/main" id="{4A1D3838-F3AD-4C45-BC7A-FC508A051C8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6986" y="4988559"/>
            <a:ext cx="1619639" cy="1706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2613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D8DE-80CF-4A60-A941-37CDDB4D683B}"/>
              </a:ext>
            </a:extLst>
          </p:cNvPr>
          <p:cNvSpPr>
            <a:spLocks noGrp="1"/>
          </p:cNvSpPr>
          <p:nvPr>
            <p:ph type="title"/>
          </p:nvPr>
        </p:nvSpPr>
        <p:spPr/>
        <p:txBody>
          <a:bodyPr/>
          <a:lstStyle/>
          <a:p>
            <a:r>
              <a:rPr lang="en-BE"/>
              <a:t>S</a:t>
            </a:r>
            <a:r>
              <a:rPr lang="nl-BE"/>
              <a:t>y</a:t>
            </a:r>
            <a:r>
              <a:rPr lang="en-BE"/>
              <a:t>n</a:t>
            </a:r>
            <a:r>
              <a:rPr lang="nl-BE"/>
              <a:t>c</a:t>
            </a:r>
            <a:r>
              <a:rPr lang="en-BE"/>
              <a:t>h</a:t>
            </a:r>
            <a:r>
              <a:rPr lang="nl-BE"/>
              <a:t>r</a:t>
            </a:r>
            <a:r>
              <a:rPr lang="en-BE"/>
              <a:t>o</a:t>
            </a:r>
            <a:r>
              <a:rPr lang="nl-BE"/>
              <a:t>n</a:t>
            </a:r>
            <a:r>
              <a:rPr lang="en-BE"/>
              <a:t>i</a:t>
            </a:r>
            <a:r>
              <a:rPr lang="nl-BE"/>
              <a:t>s</a:t>
            </a:r>
            <a:r>
              <a:rPr lang="en-BE"/>
              <a:t>a</a:t>
            </a:r>
            <a:r>
              <a:rPr lang="nl-BE"/>
              <a:t>t</a:t>
            </a:r>
            <a:r>
              <a:rPr lang="en-BE"/>
              <a:t>i</a:t>
            </a:r>
            <a:r>
              <a:rPr lang="nl-BE"/>
              <a:t>o</a:t>
            </a:r>
            <a:r>
              <a:rPr lang="en-BE"/>
              <a:t>n: </a:t>
            </a:r>
            <a:r>
              <a:rPr lang="nl-BE"/>
              <a:t>L</a:t>
            </a:r>
            <a:r>
              <a:rPr lang="en-BE"/>
              <a:t>T</a:t>
            </a:r>
            <a:r>
              <a:rPr lang="nl-BE"/>
              <a:t>C</a:t>
            </a:r>
            <a:r>
              <a:rPr lang="en-BE"/>
              <a:t> timeco</a:t>
            </a:r>
            <a:r>
              <a:rPr lang="nl-BE"/>
              <a:t>d</a:t>
            </a:r>
            <a:r>
              <a:rPr lang="en-BE"/>
              <a:t>e (</a:t>
            </a:r>
            <a:r>
              <a:rPr lang="nl-BE"/>
              <a:t>S</a:t>
            </a:r>
            <a:r>
              <a:rPr lang="en-BE"/>
              <a:t>M</a:t>
            </a:r>
            <a:r>
              <a:rPr lang="nl-BE"/>
              <a:t>P</a:t>
            </a:r>
            <a:r>
              <a:rPr lang="en-BE"/>
              <a:t>T</a:t>
            </a:r>
            <a:r>
              <a:rPr lang="nl-BE"/>
              <a:t>E</a:t>
            </a:r>
            <a:r>
              <a:rPr lang="en-BE"/>
              <a:t>)</a:t>
            </a:r>
            <a:endParaRPr lang="nl-BE"/>
          </a:p>
        </p:txBody>
      </p:sp>
      <p:sp>
        <p:nvSpPr>
          <p:cNvPr id="3" name="Content Placeholder 2">
            <a:extLst>
              <a:ext uri="{FF2B5EF4-FFF2-40B4-BE49-F238E27FC236}">
                <a16:creationId xmlns:a16="http://schemas.microsoft.com/office/drawing/2014/main" id="{70DC56D7-6EA8-4C78-8636-8AAC79164A15}"/>
              </a:ext>
            </a:extLst>
          </p:cNvPr>
          <p:cNvSpPr>
            <a:spLocks noGrp="1"/>
          </p:cNvSpPr>
          <p:nvPr>
            <p:ph idx="1"/>
          </p:nvPr>
        </p:nvSpPr>
        <p:spPr>
          <a:xfrm>
            <a:off x="838200" y="1825625"/>
            <a:ext cx="6852920" cy="4351338"/>
          </a:xfrm>
        </p:spPr>
        <p:txBody>
          <a:bodyPr>
            <a:normAutofit/>
          </a:bodyPr>
          <a:lstStyle/>
          <a:p>
            <a:r>
              <a:rPr lang="en-BE"/>
              <a:t>D</a:t>
            </a:r>
            <a:r>
              <a:rPr lang="nl-BE"/>
              <a:t>a</a:t>
            </a:r>
            <a:r>
              <a:rPr lang="en-BE"/>
              <a:t>t</a:t>
            </a:r>
            <a:r>
              <a:rPr lang="nl-BE"/>
              <a:t>a</a:t>
            </a:r>
            <a:r>
              <a:rPr lang="en-BE"/>
              <a:t> </a:t>
            </a:r>
            <a:r>
              <a:rPr lang="nl-BE"/>
              <a:t>i</a:t>
            </a:r>
            <a:r>
              <a:rPr lang="en-BE"/>
              <a:t>s </a:t>
            </a:r>
            <a:r>
              <a:rPr lang="nl-BE"/>
              <a:t>c</a:t>
            </a:r>
            <a:r>
              <a:rPr lang="en-BE"/>
              <a:t>a</a:t>
            </a:r>
            <a:r>
              <a:rPr lang="nl-BE"/>
              <a:t>p</a:t>
            </a:r>
            <a:r>
              <a:rPr lang="en-BE"/>
              <a:t>t</a:t>
            </a:r>
            <a:r>
              <a:rPr lang="nl-BE"/>
              <a:t>u</a:t>
            </a:r>
            <a:r>
              <a:rPr lang="en-BE"/>
              <a:t>r</a:t>
            </a:r>
            <a:r>
              <a:rPr lang="nl-BE"/>
              <a:t>e</a:t>
            </a:r>
            <a:r>
              <a:rPr lang="en-BE"/>
              <a:t>d </a:t>
            </a:r>
            <a:r>
              <a:rPr lang="nl-BE"/>
              <a:t>s</a:t>
            </a:r>
            <a:r>
              <a:rPr lang="en-BE"/>
              <a:t>i</a:t>
            </a:r>
            <a:r>
              <a:rPr lang="nl-BE"/>
              <a:t>m</a:t>
            </a:r>
            <a:r>
              <a:rPr lang="en-BE"/>
              <a:t>u</a:t>
            </a:r>
            <a:r>
              <a:rPr lang="nl-BE"/>
              <a:t>l</a:t>
            </a:r>
            <a:r>
              <a:rPr lang="en-BE"/>
              <a:t>t</a:t>
            </a:r>
            <a:r>
              <a:rPr lang="nl-BE"/>
              <a:t>a</a:t>
            </a:r>
            <a:r>
              <a:rPr lang="en-BE"/>
              <a:t>n</a:t>
            </a:r>
            <a:r>
              <a:rPr lang="nl-BE"/>
              <a:t>e</a:t>
            </a:r>
            <a:r>
              <a:rPr lang="en-BE"/>
              <a:t>o</a:t>
            </a:r>
            <a:r>
              <a:rPr lang="nl-BE"/>
              <a:t>u</a:t>
            </a:r>
            <a:r>
              <a:rPr lang="en-BE"/>
              <a:t>s, </a:t>
            </a:r>
            <a:r>
              <a:rPr lang="nl-BE"/>
              <a:t>b</a:t>
            </a:r>
            <a:r>
              <a:rPr lang="en-BE"/>
              <a:t>u</a:t>
            </a:r>
            <a:r>
              <a:rPr lang="nl-BE"/>
              <a:t>t</a:t>
            </a:r>
            <a:r>
              <a:rPr lang="en-BE"/>
              <a:t> </a:t>
            </a:r>
            <a:r>
              <a:rPr lang="nl-BE"/>
              <a:t>h</a:t>
            </a:r>
            <a:r>
              <a:rPr lang="en-BE"/>
              <a:t>o</a:t>
            </a:r>
            <a:r>
              <a:rPr lang="nl-BE"/>
              <a:t>w</a:t>
            </a:r>
            <a:r>
              <a:rPr lang="en-BE"/>
              <a:t> </a:t>
            </a:r>
            <a:r>
              <a:rPr lang="nl-BE"/>
              <a:t>t</a:t>
            </a:r>
            <a:r>
              <a:rPr lang="en-BE"/>
              <a:t>o </a:t>
            </a:r>
            <a:r>
              <a:rPr lang="nl-BE"/>
              <a:t>a</a:t>
            </a:r>
            <a:r>
              <a:rPr lang="en-BE"/>
              <a:t>l</a:t>
            </a:r>
            <a:r>
              <a:rPr lang="nl-BE"/>
              <a:t>i</a:t>
            </a:r>
            <a:r>
              <a:rPr lang="en-BE"/>
              <a:t>g</a:t>
            </a:r>
            <a:r>
              <a:rPr lang="nl-BE"/>
              <a:t>n</a:t>
            </a:r>
            <a:r>
              <a:rPr lang="en-BE"/>
              <a:t> </a:t>
            </a:r>
            <a:r>
              <a:rPr lang="nl-BE"/>
              <a:t>th</a:t>
            </a:r>
            <a:r>
              <a:rPr lang="en-BE"/>
              <a:t>e </a:t>
            </a:r>
            <a:r>
              <a:rPr lang="nl-BE"/>
              <a:t>d</a:t>
            </a:r>
            <a:r>
              <a:rPr lang="en-BE"/>
              <a:t>i</a:t>
            </a:r>
            <a:r>
              <a:rPr lang="nl-BE"/>
              <a:t>f</a:t>
            </a:r>
            <a:r>
              <a:rPr lang="en-BE"/>
              <a:t>f</a:t>
            </a:r>
            <a:r>
              <a:rPr lang="nl-BE"/>
              <a:t>e</a:t>
            </a:r>
            <a:r>
              <a:rPr lang="en-BE"/>
              <a:t>r</a:t>
            </a:r>
            <a:r>
              <a:rPr lang="nl-BE"/>
              <a:t>e</a:t>
            </a:r>
            <a:r>
              <a:rPr lang="en-BE"/>
              <a:t>n</a:t>
            </a:r>
            <a:r>
              <a:rPr lang="nl-BE"/>
              <a:t>t</a:t>
            </a:r>
            <a:r>
              <a:rPr lang="en-BE"/>
              <a:t> </a:t>
            </a:r>
            <a:r>
              <a:rPr lang="nl-BE"/>
              <a:t>s</a:t>
            </a:r>
            <a:r>
              <a:rPr lang="en-BE"/>
              <a:t>t</a:t>
            </a:r>
            <a:r>
              <a:rPr lang="nl-BE"/>
              <a:t>r</a:t>
            </a:r>
            <a:r>
              <a:rPr lang="en-BE"/>
              <a:t>e</a:t>
            </a:r>
            <a:r>
              <a:rPr lang="nl-BE"/>
              <a:t>a</a:t>
            </a:r>
            <a:r>
              <a:rPr lang="en-BE"/>
              <a:t>m</a:t>
            </a:r>
            <a:r>
              <a:rPr lang="nl-BE"/>
              <a:t>s</a:t>
            </a:r>
            <a:r>
              <a:rPr lang="en-BE"/>
              <a:t>? </a:t>
            </a:r>
          </a:p>
          <a:p>
            <a:r>
              <a:rPr lang="en-BE"/>
              <a:t>Solution: record in all different systems 1 shared time signal </a:t>
            </a:r>
            <a:r>
              <a:rPr lang="nl-BE"/>
              <a:t>s</a:t>
            </a:r>
            <a:r>
              <a:rPr lang="en-BE"/>
              <a:t>o you can align (manual or auto</a:t>
            </a:r>
            <a:r>
              <a:rPr lang="nl-BE"/>
              <a:t>m</a:t>
            </a:r>
            <a:r>
              <a:rPr lang="en-BE"/>
              <a:t>a</a:t>
            </a:r>
            <a:r>
              <a:rPr lang="nl-BE"/>
              <a:t>t</a:t>
            </a:r>
            <a:r>
              <a:rPr lang="en-BE"/>
              <a:t>i</a:t>
            </a:r>
            <a:r>
              <a:rPr lang="nl-BE"/>
              <a:t>c</a:t>
            </a:r>
            <a:r>
              <a:rPr lang="en-BE"/>
              <a:t>a</a:t>
            </a:r>
            <a:r>
              <a:rPr lang="nl-BE"/>
              <a:t>l</a:t>
            </a:r>
            <a:r>
              <a:rPr lang="en-BE"/>
              <a:t>l</a:t>
            </a:r>
            <a:r>
              <a:rPr lang="nl-BE"/>
              <a:t>y</a:t>
            </a:r>
            <a:r>
              <a:rPr lang="en-BE"/>
              <a:t>) </a:t>
            </a:r>
            <a:r>
              <a:rPr lang="nl-BE"/>
              <a:t>a</a:t>
            </a:r>
            <a:r>
              <a:rPr lang="en-BE"/>
              <a:t>f</a:t>
            </a:r>
            <a:r>
              <a:rPr lang="nl-BE"/>
              <a:t>t</a:t>
            </a:r>
            <a:r>
              <a:rPr lang="en-BE"/>
              <a:t>e</a:t>
            </a:r>
            <a:r>
              <a:rPr lang="nl-BE"/>
              <a:t>r</a:t>
            </a:r>
            <a:r>
              <a:rPr lang="en-BE"/>
              <a:t> </a:t>
            </a:r>
            <a:r>
              <a:rPr lang="nl-BE"/>
              <a:t>r</a:t>
            </a:r>
            <a:r>
              <a:rPr lang="en-BE"/>
              <a:t>e</a:t>
            </a:r>
            <a:r>
              <a:rPr lang="nl-BE"/>
              <a:t>c</a:t>
            </a:r>
            <a:r>
              <a:rPr lang="en-BE"/>
              <a:t>o</a:t>
            </a:r>
            <a:r>
              <a:rPr lang="nl-BE"/>
              <a:t>r</a:t>
            </a:r>
            <a:r>
              <a:rPr lang="en-BE"/>
              <a:t>d</a:t>
            </a:r>
            <a:r>
              <a:rPr lang="nl-BE"/>
              <a:t>i</a:t>
            </a:r>
            <a:r>
              <a:rPr lang="en-BE"/>
              <a:t>n</a:t>
            </a:r>
            <a:r>
              <a:rPr lang="nl-BE"/>
              <a:t>g</a:t>
            </a:r>
            <a:r>
              <a:rPr lang="en-BE"/>
              <a:t> ends</a:t>
            </a:r>
          </a:p>
          <a:p>
            <a:r>
              <a:rPr lang="en-BE"/>
              <a:t>LTC is an audio signal which encodes a timecode, so matlab scripts can con</a:t>
            </a:r>
            <a:r>
              <a:rPr lang="nl-BE"/>
              <a:t>v</a:t>
            </a:r>
            <a:r>
              <a:rPr lang="en-BE"/>
              <a:t>e</a:t>
            </a:r>
            <a:r>
              <a:rPr lang="nl-BE"/>
              <a:t>r</a:t>
            </a:r>
            <a:r>
              <a:rPr lang="en-BE"/>
              <a:t>t </a:t>
            </a:r>
            <a:r>
              <a:rPr lang="nl-BE"/>
              <a:t>a</a:t>
            </a:r>
            <a:r>
              <a:rPr lang="en-BE"/>
              <a:t>u</a:t>
            </a:r>
            <a:r>
              <a:rPr lang="nl-BE"/>
              <a:t>d</a:t>
            </a:r>
            <a:r>
              <a:rPr lang="en-BE"/>
              <a:t>i</a:t>
            </a:r>
            <a:r>
              <a:rPr lang="nl-BE"/>
              <a:t>o</a:t>
            </a:r>
            <a:r>
              <a:rPr lang="en-BE"/>
              <a:t> </a:t>
            </a:r>
            <a:r>
              <a:rPr lang="nl-BE"/>
              <a:t>t</a:t>
            </a:r>
            <a:r>
              <a:rPr lang="en-BE"/>
              <a:t>o “</a:t>
            </a:r>
            <a:r>
              <a:rPr lang="nl-BE"/>
              <a:t>h</a:t>
            </a:r>
            <a:r>
              <a:rPr lang="en-BE"/>
              <a:t>o</a:t>
            </a:r>
            <a:r>
              <a:rPr lang="nl-BE"/>
              <a:t>u</a:t>
            </a:r>
            <a:r>
              <a:rPr lang="en-BE"/>
              <a:t>r</a:t>
            </a:r>
            <a:r>
              <a:rPr lang="nl-BE"/>
              <a:t>s</a:t>
            </a:r>
            <a:r>
              <a:rPr lang="en-BE"/>
              <a:t> </a:t>
            </a:r>
            <a:r>
              <a:rPr lang="nl-BE"/>
              <a:t>m</a:t>
            </a:r>
            <a:r>
              <a:rPr lang="en-BE"/>
              <a:t>i</a:t>
            </a:r>
            <a:r>
              <a:rPr lang="nl-BE"/>
              <a:t>n</a:t>
            </a:r>
            <a:r>
              <a:rPr lang="en-BE"/>
              <a:t>u</a:t>
            </a:r>
            <a:r>
              <a:rPr lang="nl-BE"/>
              <a:t>t</a:t>
            </a:r>
            <a:r>
              <a:rPr lang="en-BE"/>
              <a:t>e</a:t>
            </a:r>
            <a:r>
              <a:rPr lang="nl-BE"/>
              <a:t>s</a:t>
            </a:r>
            <a:r>
              <a:rPr lang="en-BE"/>
              <a:t> </a:t>
            </a:r>
            <a:r>
              <a:rPr lang="nl-BE"/>
              <a:t>s</a:t>
            </a:r>
            <a:r>
              <a:rPr lang="en-BE"/>
              <a:t>e</a:t>
            </a:r>
            <a:r>
              <a:rPr lang="nl-BE"/>
              <a:t>c</a:t>
            </a:r>
            <a:r>
              <a:rPr lang="en-BE"/>
              <a:t>o</a:t>
            </a:r>
            <a:r>
              <a:rPr lang="nl-BE"/>
              <a:t>n</a:t>
            </a:r>
            <a:r>
              <a:rPr lang="en-BE"/>
              <a:t>d</a:t>
            </a:r>
            <a:r>
              <a:rPr lang="nl-BE"/>
              <a:t>s</a:t>
            </a:r>
            <a:r>
              <a:rPr lang="en-BE"/>
              <a:t> </a:t>
            </a:r>
            <a:r>
              <a:rPr lang="nl-BE"/>
              <a:t>f</a:t>
            </a:r>
            <a:r>
              <a:rPr lang="en-BE"/>
              <a:t>r</a:t>
            </a:r>
            <a:r>
              <a:rPr lang="nl-BE"/>
              <a:t>a</a:t>
            </a:r>
            <a:r>
              <a:rPr lang="en-BE"/>
              <a:t>me”</a:t>
            </a:r>
          </a:p>
          <a:p>
            <a:r>
              <a:rPr lang="nl-BE" b="1"/>
              <a:t>F</a:t>
            </a:r>
            <a:r>
              <a:rPr lang="en-BE" b="1"/>
              <a:t>o</a:t>
            </a:r>
            <a:r>
              <a:rPr lang="nl-BE" b="1"/>
              <a:t>r</a:t>
            </a:r>
            <a:r>
              <a:rPr lang="en-BE" b="1"/>
              <a:t> </a:t>
            </a:r>
            <a:r>
              <a:rPr lang="nl-BE" b="1"/>
              <a:t>a</a:t>
            </a:r>
            <a:r>
              <a:rPr lang="en-BE" b="1"/>
              <a:t>u</a:t>
            </a:r>
            <a:r>
              <a:rPr lang="nl-BE" b="1"/>
              <a:t>d</a:t>
            </a:r>
            <a:r>
              <a:rPr lang="en-BE" b="1"/>
              <a:t>i</a:t>
            </a:r>
            <a:r>
              <a:rPr lang="nl-BE" b="1"/>
              <a:t>o</a:t>
            </a:r>
            <a:r>
              <a:rPr lang="en-BE" b="1"/>
              <a:t>/</a:t>
            </a:r>
            <a:r>
              <a:rPr lang="nl-BE" b="1"/>
              <a:t>v</a:t>
            </a:r>
            <a:r>
              <a:rPr lang="en-BE" b="1"/>
              <a:t>i</a:t>
            </a:r>
            <a:r>
              <a:rPr lang="nl-BE" b="1"/>
              <a:t>d</a:t>
            </a:r>
            <a:r>
              <a:rPr lang="en-BE" b="1"/>
              <a:t>e</a:t>
            </a:r>
            <a:r>
              <a:rPr lang="nl-BE" b="1"/>
              <a:t>o</a:t>
            </a:r>
            <a:r>
              <a:rPr lang="en-BE" b="1"/>
              <a:t> </a:t>
            </a:r>
            <a:r>
              <a:rPr lang="nl-BE" b="1"/>
              <a:t>r</a:t>
            </a:r>
            <a:r>
              <a:rPr lang="en-BE" b="1"/>
              <a:t>e</a:t>
            </a:r>
            <a:r>
              <a:rPr lang="nl-BE" b="1"/>
              <a:t>c</a:t>
            </a:r>
            <a:r>
              <a:rPr lang="en-BE" b="1"/>
              <a:t>o</a:t>
            </a:r>
            <a:r>
              <a:rPr lang="nl-BE" b="1"/>
              <a:t>r</a:t>
            </a:r>
            <a:r>
              <a:rPr lang="en-BE" b="1"/>
              <a:t>d</a:t>
            </a:r>
            <a:r>
              <a:rPr lang="nl-BE" b="1"/>
              <a:t>i</a:t>
            </a:r>
            <a:r>
              <a:rPr lang="en-BE" b="1"/>
              <a:t>n</a:t>
            </a:r>
            <a:r>
              <a:rPr lang="nl-BE" b="1"/>
              <a:t>g</a:t>
            </a:r>
            <a:r>
              <a:rPr lang="en-BE" b="1"/>
              <a:t>s, </a:t>
            </a:r>
            <a:r>
              <a:rPr lang="nl-BE" b="1"/>
              <a:t>r</a:t>
            </a:r>
            <a:r>
              <a:rPr lang="en-BE" b="1"/>
              <a:t>e</a:t>
            </a:r>
            <a:r>
              <a:rPr lang="nl-BE" b="1"/>
              <a:t>c</a:t>
            </a:r>
            <a:r>
              <a:rPr lang="en-BE" b="1"/>
              <a:t>o</a:t>
            </a:r>
            <a:r>
              <a:rPr lang="nl-BE" b="1"/>
              <a:t>r</a:t>
            </a:r>
            <a:r>
              <a:rPr lang="en-BE" b="1"/>
              <a:t>d </a:t>
            </a:r>
            <a:r>
              <a:rPr lang="nl-BE" b="1"/>
              <a:t>a</a:t>
            </a:r>
            <a:r>
              <a:rPr lang="en-BE" b="1"/>
              <a:t> </a:t>
            </a:r>
            <a:r>
              <a:rPr lang="nl-BE" b="1"/>
              <a:t>c</a:t>
            </a:r>
            <a:r>
              <a:rPr lang="en-BE" b="1"/>
              <a:t>hannel with this timecode</a:t>
            </a:r>
          </a:p>
        </p:txBody>
      </p:sp>
      <p:pic>
        <p:nvPicPr>
          <p:cNvPr id="4" name="Picture 2" descr="Image result for video annotation tool">
            <a:extLst>
              <a:ext uri="{FF2B5EF4-FFF2-40B4-BE49-F238E27FC236}">
                <a16:creationId xmlns:a16="http://schemas.microsoft.com/office/drawing/2014/main" id="{BD290D59-C450-40D9-AC6F-A94B0EC6AAA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932561" y="1481377"/>
            <a:ext cx="3813525" cy="23509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ltc timecode">
            <a:extLst>
              <a:ext uri="{FF2B5EF4-FFF2-40B4-BE49-F238E27FC236}">
                <a16:creationId xmlns:a16="http://schemas.microsoft.com/office/drawing/2014/main" id="{233C2AE9-8418-4DC0-B1D8-8943192112B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3440" y="4081223"/>
            <a:ext cx="276352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681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3857-62AE-43E2-9BFF-74170C55A960}"/>
              </a:ext>
            </a:extLst>
          </p:cNvPr>
          <p:cNvSpPr>
            <a:spLocks noGrp="1"/>
          </p:cNvSpPr>
          <p:nvPr>
            <p:ph type="title"/>
          </p:nvPr>
        </p:nvSpPr>
        <p:spPr>
          <a:xfrm>
            <a:off x="838200" y="197606"/>
            <a:ext cx="10515600" cy="1325563"/>
          </a:xfrm>
        </p:spPr>
        <p:txBody>
          <a:bodyPr/>
          <a:lstStyle/>
          <a:p>
            <a:r>
              <a:rPr lang="nl-BE"/>
              <a:t>H</a:t>
            </a:r>
            <a:r>
              <a:rPr lang="en-BE"/>
              <a:t>o</a:t>
            </a:r>
            <a:r>
              <a:rPr lang="nl-BE"/>
              <a:t>w</a:t>
            </a:r>
            <a:r>
              <a:rPr lang="en-BE"/>
              <a:t> </a:t>
            </a:r>
            <a:r>
              <a:rPr lang="nl-BE"/>
              <a:t>t</a:t>
            </a:r>
            <a:r>
              <a:rPr lang="en-BE"/>
              <a:t>o </a:t>
            </a:r>
            <a:r>
              <a:rPr lang="nl-BE"/>
              <a:t>d</a:t>
            </a:r>
            <a:r>
              <a:rPr lang="en-BE"/>
              <a:t>e</a:t>
            </a:r>
            <a:r>
              <a:rPr lang="nl-BE"/>
              <a:t>l</a:t>
            </a:r>
            <a:r>
              <a:rPr lang="en-BE"/>
              <a:t>i</a:t>
            </a:r>
            <a:r>
              <a:rPr lang="nl-BE"/>
              <a:t>v</a:t>
            </a:r>
            <a:r>
              <a:rPr lang="en-BE"/>
              <a:t>e</a:t>
            </a:r>
            <a:r>
              <a:rPr lang="nl-BE"/>
              <a:t>r</a:t>
            </a:r>
            <a:r>
              <a:rPr lang="en-BE"/>
              <a:t> </a:t>
            </a:r>
            <a:r>
              <a:rPr lang="nl-BE"/>
              <a:t>c</a:t>
            </a:r>
            <a:r>
              <a:rPr lang="en-BE"/>
              <a:t>o</a:t>
            </a:r>
            <a:r>
              <a:rPr lang="nl-BE"/>
              <a:t>n</a:t>
            </a:r>
            <a:r>
              <a:rPr lang="en-BE"/>
              <a:t>t</a:t>
            </a:r>
            <a:r>
              <a:rPr lang="nl-BE"/>
              <a:t>e</a:t>
            </a:r>
            <a:r>
              <a:rPr lang="en-BE"/>
              <a:t>x</a:t>
            </a:r>
            <a:r>
              <a:rPr lang="nl-BE"/>
              <a:t>t</a:t>
            </a:r>
            <a:r>
              <a:rPr lang="en-BE"/>
              <a:t>?</a:t>
            </a:r>
            <a:br>
              <a:rPr lang="en-BE"/>
            </a:br>
            <a:r>
              <a:rPr lang="nl-BE"/>
              <a:t>T</a:t>
            </a:r>
            <a:r>
              <a:rPr lang="en-BE"/>
              <a:t>e</a:t>
            </a:r>
            <a:r>
              <a:rPr lang="nl-BE"/>
              <a:t>c</a:t>
            </a:r>
            <a:r>
              <a:rPr lang="en-BE"/>
              <a:t>h</a:t>
            </a:r>
            <a:r>
              <a:rPr lang="nl-BE"/>
              <a:t>n</a:t>
            </a:r>
            <a:r>
              <a:rPr lang="en-BE"/>
              <a:t>o</a:t>
            </a:r>
            <a:r>
              <a:rPr lang="nl-BE"/>
              <a:t>l</a:t>
            </a:r>
            <a:r>
              <a:rPr lang="en-BE"/>
              <a:t>o</a:t>
            </a:r>
            <a:r>
              <a:rPr lang="nl-BE"/>
              <a:t>g</a:t>
            </a:r>
            <a:r>
              <a:rPr lang="en-BE"/>
              <a:t>y</a:t>
            </a:r>
            <a:endParaRPr lang="nl-BE"/>
          </a:p>
        </p:txBody>
      </p:sp>
      <p:sp>
        <p:nvSpPr>
          <p:cNvPr id="3" name="Content Placeholder 2">
            <a:extLst>
              <a:ext uri="{FF2B5EF4-FFF2-40B4-BE49-F238E27FC236}">
                <a16:creationId xmlns:a16="http://schemas.microsoft.com/office/drawing/2014/main" id="{6E31BF63-713E-4AB8-B192-64F5BB79659E}"/>
              </a:ext>
            </a:extLst>
          </p:cNvPr>
          <p:cNvSpPr>
            <a:spLocks noGrp="1"/>
          </p:cNvSpPr>
          <p:nvPr>
            <p:ph idx="1"/>
          </p:nvPr>
        </p:nvSpPr>
        <p:spPr>
          <a:xfrm>
            <a:off x="838200" y="1825624"/>
            <a:ext cx="10515600" cy="5032375"/>
          </a:xfrm>
        </p:spPr>
        <p:txBody>
          <a:bodyPr>
            <a:normAutofit fontScale="85000" lnSpcReduction="20000"/>
          </a:bodyPr>
          <a:lstStyle/>
          <a:p>
            <a:r>
              <a:rPr lang="en-BE" dirty="0"/>
              <a:t>62-</a:t>
            </a:r>
            <a:r>
              <a:rPr lang="nl-BE" dirty="0"/>
              <a:t>s</a:t>
            </a:r>
            <a:r>
              <a:rPr lang="en-BE" dirty="0"/>
              <a:t>p</a:t>
            </a:r>
            <a:r>
              <a:rPr lang="nl-BE" dirty="0"/>
              <a:t>e</a:t>
            </a:r>
            <a:r>
              <a:rPr lang="en-BE" dirty="0"/>
              <a:t>a</a:t>
            </a:r>
            <a:r>
              <a:rPr lang="nl-BE" dirty="0"/>
              <a:t>k</a:t>
            </a:r>
            <a:r>
              <a:rPr lang="en-BE" dirty="0"/>
              <a:t>e</a:t>
            </a:r>
            <a:r>
              <a:rPr lang="nl-BE" dirty="0"/>
              <a:t>r</a:t>
            </a:r>
            <a:r>
              <a:rPr lang="en-BE" dirty="0"/>
              <a:t> </a:t>
            </a:r>
            <a:r>
              <a:rPr lang="nl-BE" dirty="0"/>
              <a:t>s</a:t>
            </a:r>
            <a:r>
              <a:rPr lang="en-BE" dirty="0"/>
              <a:t>e</a:t>
            </a:r>
            <a:r>
              <a:rPr lang="nl-BE" dirty="0"/>
              <a:t>t</a:t>
            </a:r>
            <a:r>
              <a:rPr lang="en-BE" dirty="0"/>
              <a:t>u</a:t>
            </a:r>
            <a:r>
              <a:rPr lang="nl-BE" dirty="0"/>
              <a:t>p</a:t>
            </a:r>
            <a:r>
              <a:rPr lang="en-BE" dirty="0"/>
              <a:t>, </a:t>
            </a:r>
            <a:r>
              <a:rPr lang="nl-BE" dirty="0"/>
              <a:t>a</a:t>
            </a:r>
            <a:r>
              <a:rPr lang="en-BE" dirty="0"/>
              <a:t>u</a:t>
            </a:r>
            <a:r>
              <a:rPr lang="nl-BE" dirty="0"/>
              <a:t>d</a:t>
            </a:r>
            <a:r>
              <a:rPr lang="en-BE" dirty="0"/>
              <a:t>i</a:t>
            </a:r>
            <a:r>
              <a:rPr lang="nl-BE" dirty="0"/>
              <a:t>o</a:t>
            </a:r>
            <a:r>
              <a:rPr lang="en-BE" dirty="0"/>
              <a:t> </a:t>
            </a:r>
            <a:r>
              <a:rPr lang="nl-BE" dirty="0"/>
              <a:t>o</a:t>
            </a:r>
            <a:r>
              <a:rPr lang="en-BE" dirty="0"/>
              <a:t>v</a:t>
            </a:r>
            <a:r>
              <a:rPr lang="nl-BE" dirty="0"/>
              <a:t>e</a:t>
            </a:r>
            <a:r>
              <a:rPr lang="en-BE" dirty="0"/>
              <a:t>r </a:t>
            </a:r>
            <a:r>
              <a:rPr lang="nl-BE" dirty="0"/>
              <a:t>I</a:t>
            </a:r>
            <a:r>
              <a:rPr lang="en-BE" dirty="0"/>
              <a:t>P</a:t>
            </a:r>
          </a:p>
          <a:p>
            <a:pPr lvl="1"/>
            <a:r>
              <a:rPr lang="nl-BE" dirty="0"/>
              <a:t>I</a:t>
            </a:r>
            <a:r>
              <a:rPr lang="en-BE" dirty="0"/>
              <a:t>P</a:t>
            </a:r>
            <a:r>
              <a:rPr lang="nl-BE" dirty="0"/>
              <a:t>E</a:t>
            </a:r>
            <a:r>
              <a:rPr lang="en-BE" dirty="0"/>
              <a:t>M</a:t>
            </a:r>
          </a:p>
          <a:p>
            <a:r>
              <a:rPr lang="nl-BE" dirty="0"/>
              <a:t>I</a:t>
            </a:r>
            <a:r>
              <a:rPr lang="en-BE" dirty="0"/>
              <a:t>n</a:t>
            </a:r>
            <a:r>
              <a:rPr lang="nl-BE" dirty="0"/>
              <a:t>t</a:t>
            </a:r>
            <a:r>
              <a:rPr lang="en-BE" dirty="0"/>
              <a:t>e</a:t>
            </a:r>
            <a:r>
              <a:rPr lang="nl-BE" dirty="0"/>
              <a:t>r</a:t>
            </a:r>
            <a:r>
              <a:rPr lang="en-BE" dirty="0"/>
              <a:t>a</a:t>
            </a:r>
            <a:r>
              <a:rPr lang="nl-BE" dirty="0"/>
              <a:t>c</a:t>
            </a:r>
            <a:r>
              <a:rPr lang="en-BE" dirty="0"/>
              <a:t>t</a:t>
            </a:r>
            <a:r>
              <a:rPr lang="nl-BE" dirty="0"/>
              <a:t>i</a:t>
            </a:r>
            <a:r>
              <a:rPr lang="en-BE" dirty="0"/>
              <a:t>v</a:t>
            </a:r>
            <a:r>
              <a:rPr lang="nl-BE" dirty="0"/>
              <a:t>i</a:t>
            </a:r>
            <a:r>
              <a:rPr lang="en-BE" dirty="0"/>
              <a:t>t</a:t>
            </a:r>
            <a:r>
              <a:rPr lang="nl-BE" dirty="0"/>
              <a:t>y</a:t>
            </a:r>
            <a:r>
              <a:rPr lang="en-BE" dirty="0"/>
              <a:t> / sensors</a:t>
            </a:r>
          </a:p>
          <a:p>
            <a:pPr lvl="1"/>
            <a:r>
              <a:rPr lang="nl-BE" dirty="0"/>
              <a:t>I</a:t>
            </a:r>
            <a:r>
              <a:rPr lang="en-BE" dirty="0"/>
              <a:t>P</a:t>
            </a:r>
            <a:r>
              <a:rPr lang="nl-BE" dirty="0"/>
              <a:t>E</a:t>
            </a:r>
            <a:r>
              <a:rPr lang="en-BE" dirty="0"/>
              <a:t>M</a:t>
            </a:r>
          </a:p>
          <a:p>
            <a:r>
              <a:rPr lang="en-BE" dirty="0"/>
              <a:t>Qualisis mocap system</a:t>
            </a:r>
          </a:p>
          <a:p>
            <a:pPr lvl="1"/>
            <a:r>
              <a:rPr lang="nl-BE" dirty="0"/>
              <a:t>I</a:t>
            </a:r>
            <a:r>
              <a:rPr lang="en-BE" dirty="0"/>
              <a:t>D</a:t>
            </a:r>
            <a:r>
              <a:rPr lang="nl-BE" dirty="0"/>
              <a:t>L</a:t>
            </a:r>
            <a:r>
              <a:rPr lang="en-BE" dirty="0"/>
              <a:t>a</a:t>
            </a:r>
            <a:r>
              <a:rPr lang="nl-BE" dirty="0"/>
              <a:t>b</a:t>
            </a:r>
            <a:endParaRPr lang="en-BE" dirty="0"/>
          </a:p>
          <a:p>
            <a:r>
              <a:rPr lang="en-BE" dirty="0"/>
              <a:t>Project</a:t>
            </a:r>
            <a:r>
              <a:rPr lang="nl-BE" dirty="0"/>
              <a:t>i</a:t>
            </a:r>
            <a:r>
              <a:rPr lang="en-BE" dirty="0"/>
              <a:t>o</a:t>
            </a:r>
            <a:r>
              <a:rPr lang="nl-BE" dirty="0"/>
              <a:t>n</a:t>
            </a:r>
            <a:r>
              <a:rPr lang="en-BE" dirty="0"/>
              <a:t> </a:t>
            </a:r>
            <a:r>
              <a:rPr lang="nl-BE" dirty="0"/>
              <a:t>s</a:t>
            </a:r>
            <a:r>
              <a:rPr lang="en-BE" dirty="0"/>
              <a:t>y</a:t>
            </a:r>
            <a:r>
              <a:rPr lang="nl-BE" dirty="0"/>
              <a:t>s</a:t>
            </a:r>
            <a:r>
              <a:rPr lang="en-BE" dirty="0"/>
              <a:t>t</a:t>
            </a:r>
            <a:r>
              <a:rPr lang="nl-BE" dirty="0"/>
              <a:t>e</a:t>
            </a:r>
            <a:r>
              <a:rPr lang="en-BE" dirty="0"/>
              <a:t>m</a:t>
            </a:r>
          </a:p>
          <a:p>
            <a:pPr lvl="1"/>
            <a:r>
              <a:rPr lang="nl-BE" dirty="0"/>
              <a:t>I</a:t>
            </a:r>
            <a:r>
              <a:rPr lang="en-BE" dirty="0"/>
              <a:t>D</a:t>
            </a:r>
            <a:r>
              <a:rPr lang="nl-BE" dirty="0"/>
              <a:t>L</a:t>
            </a:r>
            <a:r>
              <a:rPr lang="en-BE" dirty="0"/>
              <a:t>a</a:t>
            </a:r>
            <a:r>
              <a:rPr lang="nl-BE" dirty="0"/>
              <a:t>b</a:t>
            </a:r>
            <a:endParaRPr lang="en-BE" dirty="0"/>
          </a:p>
          <a:p>
            <a:r>
              <a:rPr lang="en-BE" dirty="0"/>
              <a:t>VR/AR system</a:t>
            </a:r>
          </a:p>
          <a:p>
            <a:pPr lvl="1"/>
            <a:r>
              <a:rPr lang="en-BE" dirty="0"/>
              <a:t>IDLab</a:t>
            </a:r>
          </a:p>
          <a:p>
            <a:r>
              <a:rPr lang="en-BE" dirty="0"/>
              <a:t>E</a:t>
            </a:r>
            <a:r>
              <a:rPr lang="nl-BE" dirty="0"/>
              <a:t>y</a:t>
            </a:r>
            <a:r>
              <a:rPr lang="en-BE" dirty="0"/>
              <a:t>e </a:t>
            </a:r>
            <a:r>
              <a:rPr lang="nl-BE" dirty="0"/>
              <a:t>T</a:t>
            </a:r>
            <a:r>
              <a:rPr lang="en-BE" dirty="0"/>
              <a:t>r</a:t>
            </a:r>
            <a:r>
              <a:rPr lang="nl-BE" dirty="0"/>
              <a:t>a</a:t>
            </a:r>
            <a:r>
              <a:rPr lang="en-BE" dirty="0"/>
              <a:t>c</a:t>
            </a:r>
            <a:r>
              <a:rPr lang="nl-BE" dirty="0"/>
              <a:t>k</a:t>
            </a:r>
            <a:r>
              <a:rPr lang="en-BE" dirty="0"/>
              <a:t>i</a:t>
            </a:r>
            <a:r>
              <a:rPr lang="nl-BE" dirty="0"/>
              <a:t>n</a:t>
            </a:r>
            <a:r>
              <a:rPr lang="en-BE" dirty="0"/>
              <a:t>g, </a:t>
            </a:r>
            <a:r>
              <a:rPr lang="nl-BE" dirty="0"/>
              <a:t>E</a:t>
            </a:r>
            <a:r>
              <a:rPr lang="en-BE" dirty="0"/>
              <a:t>E</a:t>
            </a:r>
            <a:r>
              <a:rPr lang="nl-BE" dirty="0"/>
              <a:t>G</a:t>
            </a:r>
            <a:endParaRPr lang="en-BE" dirty="0"/>
          </a:p>
          <a:p>
            <a:pPr lvl="1"/>
            <a:r>
              <a:rPr lang="en-GB" dirty="0"/>
              <a:t>IPEM, MICT</a:t>
            </a:r>
            <a:endParaRPr lang="en-BE" dirty="0"/>
          </a:p>
          <a:p>
            <a:r>
              <a:rPr lang="en-GB" dirty="0"/>
              <a:t>Central Data Storage</a:t>
            </a:r>
            <a:endParaRPr lang="en-BE" dirty="0"/>
          </a:p>
          <a:p>
            <a:pPr lvl="1"/>
            <a:r>
              <a:rPr lang="en-GB" dirty="0" err="1"/>
              <a:t>IDLab</a:t>
            </a:r>
            <a:endParaRPr lang="en-GB" dirty="0"/>
          </a:p>
          <a:p>
            <a:pPr lvl="1"/>
            <a:endParaRPr lang="en-GB" dirty="0"/>
          </a:p>
          <a:p>
            <a:pPr marL="457200" lvl="1" indent="0">
              <a:buNone/>
            </a:pPr>
            <a:endParaRPr lang="nl-BE" dirty="0"/>
          </a:p>
        </p:txBody>
      </p:sp>
      <p:pic>
        <p:nvPicPr>
          <p:cNvPr id="5" name="Picture 2" descr="Image result for qualisys mocap">
            <a:extLst>
              <a:ext uri="{FF2B5EF4-FFF2-40B4-BE49-F238E27FC236}">
                <a16:creationId xmlns:a16="http://schemas.microsoft.com/office/drawing/2014/main" id="{9BCFCAE9-8A76-4AE7-A373-05C42EC82B2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54717" y="2014579"/>
            <a:ext cx="3507296" cy="2522006"/>
          </a:xfrm>
          <a:prstGeom prst="rect">
            <a:avLst/>
          </a:prstGeom>
          <a:noFill/>
        </p:spPr>
      </p:pic>
      <p:pic>
        <p:nvPicPr>
          <p:cNvPr id="2050" name="Picture 2" descr="Image result for 4K beamer">
            <a:extLst>
              <a:ext uri="{FF2B5EF4-FFF2-40B4-BE49-F238E27FC236}">
                <a16:creationId xmlns:a16="http://schemas.microsoft.com/office/drawing/2014/main" id="{99216C7E-8984-4025-9A5F-7112F7C63BD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683866" y="2293374"/>
            <a:ext cx="2782769" cy="25220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augmented reality google glasses">
            <a:extLst>
              <a:ext uri="{FF2B5EF4-FFF2-40B4-BE49-F238E27FC236}">
                <a16:creationId xmlns:a16="http://schemas.microsoft.com/office/drawing/2014/main" id="{F0DF21E6-F73B-4FD4-BBAE-483C12235CE8}"/>
              </a:ext>
            </a:extLst>
          </p:cNvPr>
          <p:cNvPicPr>
            <a:picLocks noChangeAspect="1" noChangeArrowheads="1"/>
          </p:cNvPicPr>
          <p:nvPr/>
        </p:nvPicPr>
        <p:blipFill>
          <a:blip r:embed="rId4" cstate="screen"/>
          <a:srcRect/>
          <a:stretch>
            <a:fillRect/>
          </a:stretch>
        </p:blipFill>
        <p:spPr bwMode="auto">
          <a:xfrm>
            <a:off x="5985922" y="4428862"/>
            <a:ext cx="4208783" cy="2365336"/>
          </a:xfrm>
          <a:prstGeom prst="rect">
            <a:avLst/>
          </a:prstGeom>
          <a:noFill/>
        </p:spPr>
      </p:pic>
      <p:pic>
        <p:nvPicPr>
          <p:cNvPr id="2052" name="Picture 4" descr="Image result for EEG">
            <a:extLst>
              <a:ext uri="{FF2B5EF4-FFF2-40B4-BE49-F238E27FC236}">
                <a16:creationId xmlns:a16="http://schemas.microsoft.com/office/drawing/2014/main" id="{D0492769-F82A-4708-B841-90FCE606C45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01855" y="5420289"/>
            <a:ext cx="3158412" cy="13739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Dropbox\PhD\2016 - De Krook\De Krook Smartspace Concept - Theatertrek syssteem\SmartSpace-3Dsketch - 07 - Speakers Subs.png">
            <a:extLst>
              <a:ext uri="{FF2B5EF4-FFF2-40B4-BE49-F238E27FC236}">
                <a16:creationId xmlns:a16="http://schemas.microsoft.com/office/drawing/2014/main" id="{557C1E60-3800-4576-9DFC-38B300E249F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l="-10" r="-799"/>
          <a:stretch>
            <a:fillRect/>
          </a:stretch>
        </p:blipFill>
        <p:spPr bwMode="auto">
          <a:xfrm>
            <a:off x="6568749" y="-59122"/>
            <a:ext cx="4208783" cy="2790353"/>
          </a:xfrm>
          <a:prstGeom prst="rect">
            <a:avLst/>
          </a:prstGeom>
          <a:noFill/>
        </p:spPr>
      </p:pic>
    </p:spTree>
    <p:extLst>
      <p:ext uri="{BB962C8B-B14F-4D97-AF65-F5344CB8AC3E}">
        <p14:creationId xmlns:p14="http://schemas.microsoft.com/office/powerpoint/2010/main" val="782190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ECA00-C5C3-42BA-B135-80C9B8EFA0CF}"/>
              </a:ext>
            </a:extLst>
          </p:cNvPr>
          <p:cNvSpPr>
            <a:spLocks noGrp="1"/>
          </p:cNvSpPr>
          <p:nvPr>
            <p:ph type="title"/>
          </p:nvPr>
        </p:nvSpPr>
        <p:spPr/>
        <p:txBody>
          <a:bodyPr/>
          <a:lstStyle/>
          <a:p>
            <a:r>
              <a:rPr lang="nl-BE"/>
              <a:t>S</a:t>
            </a:r>
            <a:r>
              <a:rPr lang="en-BE"/>
              <a:t>y</a:t>
            </a:r>
            <a:r>
              <a:rPr lang="nl-BE"/>
              <a:t>n</a:t>
            </a:r>
            <a:r>
              <a:rPr lang="en-BE"/>
              <a:t>c</a:t>
            </a:r>
            <a:r>
              <a:rPr lang="nl-BE"/>
              <a:t>i</a:t>
            </a:r>
            <a:r>
              <a:rPr lang="en-BE"/>
              <a:t>n</a:t>
            </a:r>
            <a:r>
              <a:rPr lang="nl-BE"/>
              <a:t>g</a:t>
            </a:r>
            <a:r>
              <a:rPr lang="en-BE"/>
              <a:t> </a:t>
            </a:r>
            <a:r>
              <a:rPr lang="nl-BE"/>
              <a:t>d</a:t>
            </a:r>
            <a:r>
              <a:rPr lang="en-BE"/>
              <a:t>a</a:t>
            </a:r>
            <a:r>
              <a:rPr lang="nl-BE"/>
              <a:t>t</a:t>
            </a:r>
            <a:r>
              <a:rPr lang="en-BE"/>
              <a:t>a: </a:t>
            </a:r>
            <a:r>
              <a:rPr lang="nl-BE"/>
              <a:t>h</a:t>
            </a:r>
            <a:r>
              <a:rPr lang="en-BE"/>
              <a:t>o</a:t>
            </a:r>
            <a:r>
              <a:rPr lang="nl-BE"/>
              <a:t>w</a:t>
            </a:r>
            <a:r>
              <a:rPr lang="en-BE"/>
              <a:t> </a:t>
            </a:r>
            <a:r>
              <a:rPr lang="nl-BE"/>
              <a:t>t</a:t>
            </a:r>
            <a:r>
              <a:rPr lang="en-BE"/>
              <a:t>o </a:t>
            </a:r>
            <a:r>
              <a:rPr lang="nl-BE"/>
              <a:t>a</a:t>
            </a:r>
            <a:r>
              <a:rPr lang="en-BE"/>
              <a:t>l</a:t>
            </a:r>
            <a:r>
              <a:rPr lang="nl-BE"/>
              <a:t>i</a:t>
            </a:r>
            <a:r>
              <a:rPr lang="en-BE"/>
              <a:t>g</a:t>
            </a:r>
            <a:r>
              <a:rPr lang="nl-BE"/>
              <a:t>n</a:t>
            </a:r>
          </a:p>
        </p:txBody>
      </p:sp>
      <p:sp>
        <p:nvSpPr>
          <p:cNvPr id="3" name="Content Placeholder 2">
            <a:extLst>
              <a:ext uri="{FF2B5EF4-FFF2-40B4-BE49-F238E27FC236}">
                <a16:creationId xmlns:a16="http://schemas.microsoft.com/office/drawing/2014/main" id="{6B98C0A7-BBA0-4A2C-BCF0-DBE704513842}"/>
              </a:ext>
            </a:extLst>
          </p:cNvPr>
          <p:cNvSpPr>
            <a:spLocks noGrp="1"/>
          </p:cNvSpPr>
          <p:nvPr>
            <p:ph idx="1"/>
          </p:nvPr>
        </p:nvSpPr>
        <p:spPr/>
        <p:txBody>
          <a:bodyPr/>
          <a:lstStyle/>
          <a:p>
            <a:pPr marL="0" indent="0">
              <a:buNone/>
            </a:pPr>
            <a:r>
              <a:rPr lang="en-BE"/>
              <a:t>Q</a:t>
            </a:r>
            <a:r>
              <a:rPr lang="nl-BE"/>
              <a:t>u</a:t>
            </a:r>
            <a:r>
              <a:rPr lang="en-BE"/>
              <a:t>a</a:t>
            </a:r>
            <a:r>
              <a:rPr lang="nl-BE"/>
              <a:t>l</a:t>
            </a:r>
            <a:r>
              <a:rPr lang="en-BE"/>
              <a:t>isis			A</a:t>
            </a:r>
            <a:r>
              <a:rPr lang="nl-BE"/>
              <a:t>b</a:t>
            </a:r>
            <a:r>
              <a:rPr lang="en-BE"/>
              <a:t>l</a:t>
            </a:r>
            <a:r>
              <a:rPr lang="nl-BE"/>
              <a:t>e</a:t>
            </a:r>
            <a:r>
              <a:rPr lang="en-BE"/>
              <a:t>t</a:t>
            </a:r>
            <a:r>
              <a:rPr lang="nl-BE"/>
              <a:t>o</a:t>
            </a:r>
            <a:r>
              <a:rPr lang="en-BE"/>
              <a:t>n (</a:t>
            </a:r>
            <a:r>
              <a:rPr lang="nl-BE"/>
              <a:t>m</a:t>
            </a:r>
            <a:r>
              <a:rPr lang="en-BE"/>
              <a:t>i</a:t>
            </a:r>
            <a:r>
              <a:rPr lang="nl-BE"/>
              <a:t>d</a:t>
            </a:r>
            <a:r>
              <a:rPr lang="en-BE"/>
              <a:t>i)                                </a:t>
            </a:r>
            <a:r>
              <a:rPr lang="nl-BE"/>
              <a:t>S</a:t>
            </a:r>
            <a:r>
              <a:rPr lang="en-BE"/>
              <a:t>ensors</a:t>
            </a:r>
            <a:endParaRPr lang="nl-BE"/>
          </a:p>
        </p:txBody>
      </p:sp>
      <p:pic>
        <p:nvPicPr>
          <p:cNvPr id="4" name="Picture 3">
            <a:extLst>
              <a:ext uri="{FF2B5EF4-FFF2-40B4-BE49-F238E27FC236}">
                <a16:creationId xmlns:a16="http://schemas.microsoft.com/office/drawing/2014/main" id="{A4E59FA0-31C0-4104-A7A6-D52C8BEE8434}"/>
              </a:ext>
            </a:extLst>
          </p:cNvPr>
          <p:cNvPicPr>
            <a:picLocks noChangeAspect="1"/>
          </p:cNvPicPr>
          <p:nvPr/>
        </p:nvPicPr>
        <p:blipFill>
          <a:blip r:embed="rId2"/>
          <a:stretch>
            <a:fillRect/>
          </a:stretch>
        </p:blipFill>
        <p:spPr>
          <a:xfrm>
            <a:off x="92953" y="2530323"/>
            <a:ext cx="4122261" cy="3819194"/>
          </a:xfrm>
          <a:prstGeom prst="rect">
            <a:avLst/>
          </a:prstGeom>
        </p:spPr>
      </p:pic>
      <p:pic>
        <p:nvPicPr>
          <p:cNvPr id="5" name="Picture 4">
            <a:extLst>
              <a:ext uri="{FF2B5EF4-FFF2-40B4-BE49-F238E27FC236}">
                <a16:creationId xmlns:a16="http://schemas.microsoft.com/office/drawing/2014/main" id="{62DF4E37-F675-4C07-9FE6-7E50E9910544}"/>
              </a:ext>
            </a:extLst>
          </p:cNvPr>
          <p:cNvPicPr>
            <a:picLocks noChangeAspect="1"/>
          </p:cNvPicPr>
          <p:nvPr/>
        </p:nvPicPr>
        <p:blipFill>
          <a:blip r:embed="rId3"/>
          <a:stretch>
            <a:fillRect/>
          </a:stretch>
        </p:blipFill>
        <p:spPr>
          <a:xfrm>
            <a:off x="4453277" y="2461097"/>
            <a:ext cx="4526679" cy="3506583"/>
          </a:xfrm>
          <a:prstGeom prst="rect">
            <a:avLst/>
          </a:prstGeom>
        </p:spPr>
      </p:pic>
      <p:pic>
        <p:nvPicPr>
          <p:cNvPr id="6" name="Picture 5">
            <a:extLst>
              <a:ext uri="{FF2B5EF4-FFF2-40B4-BE49-F238E27FC236}">
                <a16:creationId xmlns:a16="http://schemas.microsoft.com/office/drawing/2014/main" id="{D8D3F676-F6E2-45A7-B96B-6FD738632FEC}"/>
              </a:ext>
            </a:extLst>
          </p:cNvPr>
          <p:cNvPicPr>
            <a:picLocks noChangeAspect="1"/>
          </p:cNvPicPr>
          <p:nvPr/>
        </p:nvPicPr>
        <p:blipFill>
          <a:blip r:embed="rId4"/>
          <a:stretch>
            <a:fillRect/>
          </a:stretch>
        </p:blipFill>
        <p:spPr>
          <a:xfrm>
            <a:off x="9218019" y="2414391"/>
            <a:ext cx="1184332" cy="3599993"/>
          </a:xfrm>
          <a:prstGeom prst="rect">
            <a:avLst/>
          </a:prstGeom>
        </p:spPr>
      </p:pic>
      <p:pic>
        <p:nvPicPr>
          <p:cNvPr id="7" name="Picture 6">
            <a:extLst>
              <a:ext uri="{FF2B5EF4-FFF2-40B4-BE49-F238E27FC236}">
                <a16:creationId xmlns:a16="http://schemas.microsoft.com/office/drawing/2014/main" id="{E4F29935-F38F-4F5B-9E69-193294EFA0C3}"/>
              </a:ext>
            </a:extLst>
          </p:cNvPr>
          <p:cNvPicPr>
            <a:picLocks noChangeAspect="1"/>
          </p:cNvPicPr>
          <p:nvPr/>
        </p:nvPicPr>
        <p:blipFill>
          <a:blip r:embed="rId5"/>
          <a:stretch>
            <a:fillRect/>
          </a:stretch>
        </p:blipFill>
        <p:spPr>
          <a:xfrm>
            <a:off x="10496807" y="1980168"/>
            <a:ext cx="1409054" cy="4468438"/>
          </a:xfrm>
          <a:prstGeom prst="rect">
            <a:avLst/>
          </a:prstGeom>
        </p:spPr>
      </p:pic>
    </p:spTree>
    <p:extLst>
      <p:ext uri="{BB962C8B-B14F-4D97-AF65-F5344CB8AC3E}">
        <p14:creationId xmlns:p14="http://schemas.microsoft.com/office/powerpoint/2010/main" val="1388120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1F55-6A1A-435C-A6E9-92799FB61030}"/>
              </a:ext>
            </a:extLst>
          </p:cNvPr>
          <p:cNvSpPr>
            <a:spLocks noGrp="1"/>
          </p:cNvSpPr>
          <p:nvPr>
            <p:ph type="title"/>
          </p:nvPr>
        </p:nvSpPr>
        <p:spPr/>
        <p:txBody>
          <a:bodyPr/>
          <a:lstStyle/>
          <a:p>
            <a:r>
              <a:rPr lang="en-BE"/>
              <a:t>How to connect the sy</a:t>
            </a:r>
            <a:r>
              <a:rPr lang="nl-BE"/>
              <a:t>n</a:t>
            </a:r>
            <a:r>
              <a:rPr lang="en-BE"/>
              <a:t>ch</a:t>
            </a:r>
            <a:r>
              <a:rPr lang="nl-BE"/>
              <a:t>r</a:t>
            </a:r>
            <a:r>
              <a:rPr lang="en-BE"/>
              <a:t>onisation</a:t>
            </a:r>
            <a:endParaRPr lang="nl-BE"/>
          </a:p>
        </p:txBody>
      </p:sp>
      <p:sp>
        <p:nvSpPr>
          <p:cNvPr id="3" name="Content Placeholder 2">
            <a:extLst>
              <a:ext uri="{FF2B5EF4-FFF2-40B4-BE49-F238E27FC236}">
                <a16:creationId xmlns:a16="http://schemas.microsoft.com/office/drawing/2014/main" id="{C6348B47-FA06-433D-A32B-01A4ABC0CF08}"/>
              </a:ext>
            </a:extLst>
          </p:cNvPr>
          <p:cNvSpPr>
            <a:spLocks noGrp="1"/>
          </p:cNvSpPr>
          <p:nvPr>
            <p:ph idx="1"/>
          </p:nvPr>
        </p:nvSpPr>
        <p:spPr/>
        <p:txBody>
          <a:bodyPr>
            <a:normAutofit fontScale="92500"/>
          </a:bodyPr>
          <a:lstStyle/>
          <a:p>
            <a:r>
              <a:rPr lang="en-BE"/>
              <a:t>WORD:  </a:t>
            </a:r>
            <a:r>
              <a:rPr lang="nl-BE"/>
              <a:t>c</a:t>
            </a:r>
            <a:r>
              <a:rPr lang="en-BE"/>
              <a:t>o</a:t>
            </a:r>
            <a:r>
              <a:rPr lang="nl-BE"/>
              <a:t>n</a:t>
            </a:r>
            <a:r>
              <a:rPr lang="en-BE"/>
              <a:t>n</a:t>
            </a:r>
            <a:r>
              <a:rPr lang="nl-BE"/>
              <a:t>e</a:t>
            </a:r>
            <a:r>
              <a:rPr lang="en-BE"/>
              <a:t>c</a:t>
            </a:r>
            <a:r>
              <a:rPr lang="nl-BE"/>
              <a:t>t</a:t>
            </a:r>
            <a:r>
              <a:rPr lang="en-BE"/>
              <a:t> </a:t>
            </a:r>
            <a:r>
              <a:rPr lang="nl-BE"/>
              <a:t>c</a:t>
            </a:r>
            <a:r>
              <a:rPr lang="en-BE"/>
              <a:t>o</a:t>
            </a:r>
            <a:r>
              <a:rPr lang="nl-BE"/>
              <a:t>a</a:t>
            </a:r>
            <a:r>
              <a:rPr lang="en-BE"/>
              <a:t>x </a:t>
            </a:r>
            <a:r>
              <a:rPr lang="nl-BE"/>
              <a:t>c</a:t>
            </a:r>
            <a:r>
              <a:rPr lang="en-BE"/>
              <a:t>a</a:t>
            </a:r>
            <a:r>
              <a:rPr lang="nl-BE"/>
              <a:t>b</a:t>
            </a:r>
            <a:r>
              <a:rPr lang="en-BE"/>
              <a:t>l</a:t>
            </a:r>
            <a:r>
              <a:rPr lang="nl-BE"/>
              <a:t>e</a:t>
            </a:r>
            <a:r>
              <a:rPr lang="en-BE"/>
              <a:t> </a:t>
            </a:r>
            <a:r>
              <a:rPr lang="nl-BE"/>
              <a:t>f</a:t>
            </a:r>
            <a:r>
              <a:rPr lang="en-BE"/>
              <a:t>r</a:t>
            </a:r>
            <a:r>
              <a:rPr lang="nl-BE"/>
              <a:t>o</a:t>
            </a:r>
            <a:r>
              <a:rPr lang="en-BE"/>
              <a:t>m </a:t>
            </a:r>
            <a:r>
              <a:rPr lang="nl-BE"/>
              <a:t>p</a:t>
            </a:r>
            <a:r>
              <a:rPr lang="en-BE"/>
              <a:t>a</a:t>
            </a:r>
            <a:r>
              <a:rPr lang="nl-BE"/>
              <a:t>t</a:t>
            </a:r>
            <a:r>
              <a:rPr lang="en-BE"/>
              <a:t>c</a:t>
            </a:r>
            <a:r>
              <a:rPr lang="nl-BE"/>
              <a:t>h</a:t>
            </a:r>
            <a:r>
              <a:rPr lang="en-BE"/>
              <a:t> </a:t>
            </a:r>
            <a:r>
              <a:rPr lang="nl-BE"/>
              <a:t>p</a:t>
            </a:r>
            <a:r>
              <a:rPr lang="en-BE"/>
              <a:t>a</a:t>
            </a:r>
            <a:r>
              <a:rPr lang="nl-BE"/>
              <a:t>n</a:t>
            </a:r>
            <a:r>
              <a:rPr lang="en-BE"/>
              <a:t>e</a:t>
            </a:r>
            <a:r>
              <a:rPr lang="nl-BE"/>
              <a:t>l</a:t>
            </a:r>
            <a:r>
              <a:rPr lang="en-BE"/>
              <a:t> </a:t>
            </a:r>
            <a:r>
              <a:rPr lang="nl-BE"/>
              <a:t>t</a:t>
            </a:r>
            <a:r>
              <a:rPr lang="en-BE"/>
              <a:t>o </a:t>
            </a:r>
            <a:r>
              <a:rPr lang="nl-BE"/>
              <a:t>s</a:t>
            </a:r>
            <a:r>
              <a:rPr lang="en-BE"/>
              <a:t>e</a:t>
            </a:r>
            <a:r>
              <a:rPr lang="nl-BE"/>
              <a:t>n</a:t>
            </a:r>
            <a:r>
              <a:rPr lang="en-BE"/>
              <a:t>s</a:t>
            </a:r>
            <a:r>
              <a:rPr lang="nl-BE"/>
              <a:t>o</a:t>
            </a:r>
            <a:r>
              <a:rPr lang="en-BE"/>
              <a:t>r</a:t>
            </a:r>
          </a:p>
          <a:p>
            <a:r>
              <a:rPr lang="nl-BE"/>
              <a:t>L</a:t>
            </a:r>
            <a:r>
              <a:rPr lang="en-BE"/>
              <a:t>T</a:t>
            </a:r>
            <a:r>
              <a:rPr lang="nl-BE"/>
              <a:t>C</a:t>
            </a:r>
            <a:r>
              <a:rPr lang="en-BE"/>
              <a:t> (</a:t>
            </a:r>
            <a:r>
              <a:rPr lang="nl-BE"/>
              <a:t>S</a:t>
            </a:r>
            <a:r>
              <a:rPr lang="en-BE"/>
              <a:t>M</a:t>
            </a:r>
            <a:r>
              <a:rPr lang="nl-BE"/>
              <a:t>P</a:t>
            </a:r>
            <a:r>
              <a:rPr lang="en-BE"/>
              <a:t>T</a:t>
            </a:r>
            <a:r>
              <a:rPr lang="nl-BE"/>
              <a:t>E</a:t>
            </a:r>
            <a:r>
              <a:rPr lang="en-BE"/>
              <a:t>): </a:t>
            </a:r>
          </a:p>
          <a:p>
            <a:pPr lvl="1"/>
            <a:r>
              <a:rPr lang="nl-BE"/>
              <a:t>M</a:t>
            </a:r>
            <a:r>
              <a:rPr lang="en-BE"/>
              <a:t>A</a:t>
            </a:r>
            <a:r>
              <a:rPr lang="nl-BE"/>
              <a:t>K</a:t>
            </a:r>
            <a:r>
              <a:rPr lang="en-BE"/>
              <a:t>E</a:t>
            </a:r>
            <a:r>
              <a:rPr lang="nl-BE"/>
              <a:t>R</a:t>
            </a:r>
            <a:r>
              <a:rPr lang="en-BE"/>
              <a:t> </a:t>
            </a:r>
            <a:r>
              <a:rPr lang="nl-BE"/>
              <a:t>s</a:t>
            </a:r>
            <a:r>
              <a:rPr lang="en-BE"/>
              <a:t>p</a:t>
            </a:r>
            <a:r>
              <a:rPr lang="nl-BE"/>
              <a:t>a</a:t>
            </a:r>
            <a:r>
              <a:rPr lang="en-BE"/>
              <a:t>c</a:t>
            </a:r>
            <a:r>
              <a:rPr lang="nl-BE"/>
              <a:t>e</a:t>
            </a:r>
            <a:r>
              <a:rPr lang="en-BE"/>
              <a:t> &amp; </a:t>
            </a:r>
            <a:r>
              <a:rPr lang="nl-BE"/>
              <a:t>p</a:t>
            </a:r>
            <a:r>
              <a:rPr lang="en-BE"/>
              <a:t>l</a:t>
            </a:r>
            <a:r>
              <a:rPr lang="nl-BE"/>
              <a:t>u</a:t>
            </a:r>
            <a:r>
              <a:rPr lang="en-BE"/>
              <a:t>r</a:t>
            </a:r>
            <a:r>
              <a:rPr lang="nl-BE"/>
              <a:t>i</a:t>
            </a:r>
            <a:r>
              <a:rPr lang="en-BE"/>
              <a:t>v</a:t>
            </a:r>
            <a:r>
              <a:rPr lang="nl-BE"/>
              <a:t>e</a:t>
            </a:r>
            <a:r>
              <a:rPr lang="en-BE"/>
              <a:t>r</a:t>
            </a:r>
            <a:r>
              <a:rPr lang="nl-BE"/>
              <a:t>s</a:t>
            </a:r>
            <a:r>
              <a:rPr lang="en-BE"/>
              <a:t>u</a:t>
            </a:r>
            <a:r>
              <a:rPr lang="nl-BE"/>
              <a:t>m</a:t>
            </a:r>
            <a:r>
              <a:rPr lang="en-BE"/>
              <a:t>: </a:t>
            </a:r>
            <a:r>
              <a:rPr lang="nl-BE"/>
              <a:t>c</a:t>
            </a:r>
            <a:r>
              <a:rPr lang="en-BE"/>
              <a:t>o</a:t>
            </a:r>
            <a:r>
              <a:rPr lang="nl-BE"/>
              <a:t>n</a:t>
            </a:r>
            <a:r>
              <a:rPr lang="en-BE"/>
              <a:t>n</a:t>
            </a:r>
            <a:r>
              <a:rPr lang="nl-BE"/>
              <a:t>e</a:t>
            </a:r>
            <a:r>
              <a:rPr lang="en-BE"/>
              <a:t>c</a:t>
            </a:r>
            <a:r>
              <a:rPr lang="nl-BE"/>
              <a:t>t</a:t>
            </a:r>
            <a:r>
              <a:rPr lang="en-BE"/>
              <a:t> </a:t>
            </a:r>
            <a:r>
              <a:rPr lang="nl-BE"/>
              <a:t>r</a:t>
            </a:r>
            <a:r>
              <a:rPr lang="en-BE"/>
              <a:t>e</a:t>
            </a:r>
            <a:r>
              <a:rPr lang="nl-BE"/>
              <a:t>c</a:t>
            </a:r>
            <a:r>
              <a:rPr lang="en-BE"/>
              <a:t>o</a:t>
            </a:r>
            <a:r>
              <a:rPr lang="nl-BE"/>
              <a:t>r</a:t>
            </a:r>
            <a:r>
              <a:rPr lang="en-BE"/>
              <a:t>d</a:t>
            </a:r>
            <a:r>
              <a:rPr lang="nl-BE"/>
              <a:t>i</a:t>
            </a:r>
            <a:r>
              <a:rPr lang="en-BE"/>
              <a:t>n</a:t>
            </a:r>
            <a:r>
              <a:rPr lang="nl-BE"/>
              <a:t>g</a:t>
            </a:r>
            <a:r>
              <a:rPr lang="en-BE"/>
              <a:t> </a:t>
            </a:r>
            <a:r>
              <a:rPr lang="nl-BE"/>
              <a:t>t</a:t>
            </a:r>
            <a:r>
              <a:rPr lang="en-BE"/>
              <a:t>o </a:t>
            </a:r>
            <a:r>
              <a:rPr lang="nl-BE"/>
              <a:t>L</a:t>
            </a:r>
            <a:r>
              <a:rPr lang="en-BE"/>
              <a:t>T</a:t>
            </a:r>
            <a:r>
              <a:rPr lang="nl-BE"/>
              <a:t>C</a:t>
            </a:r>
            <a:r>
              <a:rPr lang="en-BE"/>
              <a:t> </a:t>
            </a:r>
            <a:r>
              <a:rPr lang="nl-BE"/>
              <a:t>O</a:t>
            </a:r>
            <a:r>
              <a:rPr lang="en-BE"/>
              <a:t>U</a:t>
            </a:r>
            <a:r>
              <a:rPr lang="nl-BE"/>
              <a:t>T</a:t>
            </a:r>
            <a:r>
              <a:rPr lang="en-BE"/>
              <a:t> </a:t>
            </a:r>
            <a:r>
              <a:rPr lang="nl-BE"/>
              <a:t>o</a:t>
            </a:r>
            <a:r>
              <a:rPr lang="en-BE"/>
              <a:t>n </a:t>
            </a:r>
            <a:r>
              <a:rPr lang="nl-BE"/>
              <a:t>t</a:t>
            </a:r>
            <a:r>
              <a:rPr lang="en-BE"/>
              <a:t>h</a:t>
            </a:r>
            <a:r>
              <a:rPr lang="nl-BE"/>
              <a:t>e</a:t>
            </a:r>
            <a:r>
              <a:rPr lang="en-BE"/>
              <a:t> </a:t>
            </a:r>
            <a:r>
              <a:rPr lang="nl-BE"/>
              <a:t>p</a:t>
            </a:r>
            <a:r>
              <a:rPr lang="en-BE"/>
              <a:t>a</a:t>
            </a:r>
            <a:r>
              <a:rPr lang="nl-BE"/>
              <a:t>t</a:t>
            </a:r>
            <a:r>
              <a:rPr lang="en-BE"/>
              <a:t>c</a:t>
            </a:r>
            <a:r>
              <a:rPr lang="nl-BE"/>
              <a:t>h</a:t>
            </a:r>
            <a:r>
              <a:rPr lang="en-BE"/>
              <a:t> </a:t>
            </a:r>
            <a:r>
              <a:rPr lang="nl-BE"/>
              <a:t>p</a:t>
            </a:r>
            <a:r>
              <a:rPr lang="en-BE"/>
              <a:t>a</a:t>
            </a:r>
            <a:r>
              <a:rPr lang="nl-BE"/>
              <a:t>n</a:t>
            </a:r>
            <a:r>
              <a:rPr lang="en-BE"/>
              <a:t>e</a:t>
            </a:r>
            <a:r>
              <a:rPr lang="nl-BE"/>
              <a:t>l</a:t>
            </a:r>
            <a:endParaRPr lang="en-BE"/>
          </a:p>
          <a:p>
            <a:pPr lvl="1"/>
            <a:r>
              <a:rPr lang="en-BE"/>
              <a:t>ASIL: USE DANTE </a:t>
            </a:r>
            <a:r>
              <a:rPr lang="nl-BE"/>
              <a:t>t</a:t>
            </a:r>
            <a:r>
              <a:rPr lang="en-BE"/>
              <a:t>o </a:t>
            </a:r>
            <a:r>
              <a:rPr lang="nl-BE"/>
              <a:t>r</a:t>
            </a:r>
            <a:r>
              <a:rPr lang="en-BE"/>
              <a:t>o</a:t>
            </a:r>
            <a:r>
              <a:rPr lang="nl-BE"/>
              <a:t>u</a:t>
            </a:r>
            <a:r>
              <a:rPr lang="en-BE"/>
              <a:t>t</a:t>
            </a:r>
            <a:r>
              <a:rPr lang="nl-BE"/>
              <a:t>e</a:t>
            </a:r>
            <a:r>
              <a:rPr lang="en-BE"/>
              <a:t> </a:t>
            </a:r>
            <a:r>
              <a:rPr lang="nl-BE"/>
              <a:t>s</a:t>
            </a:r>
            <a:r>
              <a:rPr lang="en-BE"/>
              <a:t>y</a:t>
            </a:r>
            <a:r>
              <a:rPr lang="nl-BE"/>
              <a:t>n</a:t>
            </a:r>
            <a:r>
              <a:rPr lang="en-BE"/>
              <a:t>c </a:t>
            </a:r>
            <a:r>
              <a:rPr lang="nl-BE"/>
              <a:t>s</a:t>
            </a:r>
            <a:r>
              <a:rPr lang="en-BE"/>
              <a:t>ignal (</a:t>
            </a:r>
            <a:r>
              <a:rPr lang="nl-BE"/>
              <a:t>f</a:t>
            </a:r>
            <a:r>
              <a:rPr lang="en-BE"/>
              <a:t>r</a:t>
            </a:r>
            <a:r>
              <a:rPr lang="nl-BE"/>
              <a:t>o</a:t>
            </a:r>
            <a:r>
              <a:rPr lang="en-BE"/>
              <a:t>m </a:t>
            </a:r>
            <a:r>
              <a:rPr lang="nl-BE"/>
              <a:t>t</a:t>
            </a:r>
            <a:r>
              <a:rPr lang="en-BE"/>
              <a:t>h</a:t>
            </a:r>
            <a:r>
              <a:rPr lang="nl-BE"/>
              <a:t>e</a:t>
            </a:r>
            <a:r>
              <a:rPr lang="en-BE"/>
              <a:t> </a:t>
            </a:r>
            <a:r>
              <a:rPr lang="nl-BE"/>
              <a:t>s</a:t>
            </a:r>
            <a:r>
              <a:rPr lang="en-BE"/>
              <a:t>y</a:t>
            </a:r>
            <a:r>
              <a:rPr lang="nl-BE"/>
              <a:t>n</a:t>
            </a:r>
            <a:r>
              <a:rPr lang="en-BE"/>
              <a:t>c</a:t>
            </a:r>
            <a:r>
              <a:rPr lang="nl-BE"/>
              <a:t>m</a:t>
            </a:r>
            <a:r>
              <a:rPr lang="en-BE"/>
              <a:t>a</a:t>
            </a:r>
            <a:r>
              <a:rPr lang="nl-BE"/>
              <a:t>s</a:t>
            </a:r>
            <a:r>
              <a:rPr lang="en-BE"/>
              <a:t>t</a:t>
            </a:r>
            <a:r>
              <a:rPr lang="nl-BE"/>
              <a:t>e</a:t>
            </a:r>
            <a:r>
              <a:rPr lang="en-BE"/>
              <a:t>r) </a:t>
            </a:r>
            <a:r>
              <a:rPr lang="nl-BE"/>
              <a:t>t</a:t>
            </a:r>
            <a:r>
              <a:rPr lang="en-BE"/>
              <a:t>o </a:t>
            </a:r>
            <a:r>
              <a:rPr lang="nl-BE"/>
              <a:t>t</a:t>
            </a:r>
            <a:r>
              <a:rPr lang="en-BE"/>
              <a:t>h</a:t>
            </a:r>
            <a:r>
              <a:rPr lang="nl-BE"/>
              <a:t>e</a:t>
            </a:r>
            <a:r>
              <a:rPr lang="en-BE"/>
              <a:t> </a:t>
            </a:r>
            <a:r>
              <a:rPr lang="nl-BE"/>
              <a:t>r</a:t>
            </a:r>
            <a:r>
              <a:rPr lang="en-BE"/>
              <a:t>e</a:t>
            </a:r>
            <a:r>
              <a:rPr lang="nl-BE"/>
              <a:t>c</a:t>
            </a:r>
            <a:r>
              <a:rPr lang="en-BE"/>
              <a:t>o</a:t>
            </a:r>
            <a:r>
              <a:rPr lang="nl-BE"/>
              <a:t>r</a:t>
            </a:r>
            <a:r>
              <a:rPr lang="en-BE"/>
              <a:t>d</a:t>
            </a:r>
            <a:r>
              <a:rPr lang="nl-BE"/>
              <a:t>i</a:t>
            </a:r>
            <a:r>
              <a:rPr lang="en-BE"/>
              <a:t>n</a:t>
            </a:r>
            <a:r>
              <a:rPr lang="nl-BE"/>
              <a:t>g</a:t>
            </a:r>
            <a:r>
              <a:rPr lang="en-BE"/>
              <a:t> </a:t>
            </a:r>
          </a:p>
          <a:p>
            <a:pPr lvl="1"/>
            <a:r>
              <a:rPr lang="nl-BE" b="1">
                <a:solidFill>
                  <a:srgbClr val="FF0000"/>
                </a:solidFill>
              </a:rPr>
              <a:t>T</a:t>
            </a:r>
            <a:r>
              <a:rPr lang="en-BE" b="1">
                <a:solidFill>
                  <a:srgbClr val="FF0000"/>
                </a:solidFill>
              </a:rPr>
              <a:t>I</a:t>
            </a:r>
            <a:r>
              <a:rPr lang="nl-BE" b="1">
                <a:solidFill>
                  <a:srgbClr val="FF0000"/>
                </a:solidFill>
              </a:rPr>
              <a:t>M</a:t>
            </a:r>
            <a:r>
              <a:rPr lang="en-BE" b="1">
                <a:solidFill>
                  <a:srgbClr val="FF0000"/>
                </a:solidFill>
              </a:rPr>
              <a:t>E</a:t>
            </a:r>
            <a:r>
              <a:rPr lang="nl-BE" b="1">
                <a:solidFill>
                  <a:srgbClr val="FF0000"/>
                </a:solidFill>
              </a:rPr>
              <a:t>C</a:t>
            </a:r>
            <a:r>
              <a:rPr lang="en-BE" b="1">
                <a:solidFill>
                  <a:srgbClr val="FF0000"/>
                </a:solidFill>
              </a:rPr>
              <a:t>O</a:t>
            </a:r>
            <a:r>
              <a:rPr lang="nl-BE" b="1">
                <a:solidFill>
                  <a:srgbClr val="FF0000"/>
                </a:solidFill>
              </a:rPr>
              <a:t>D</a:t>
            </a:r>
            <a:r>
              <a:rPr lang="en-BE" b="1">
                <a:solidFill>
                  <a:srgbClr val="FF0000"/>
                </a:solidFill>
              </a:rPr>
              <a:t>E </a:t>
            </a:r>
            <a:r>
              <a:rPr lang="nl-BE" b="1">
                <a:solidFill>
                  <a:srgbClr val="FF0000"/>
                </a:solidFill>
              </a:rPr>
              <a:t>i</a:t>
            </a:r>
            <a:r>
              <a:rPr lang="en-BE" b="1">
                <a:solidFill>
                  <a:srgbClr val="FF0000"/>
                </a:solidFill>
              </a:rPr>
              <a:t>s </a:t>
            </a:r>
            <a:r>
              <a:rPr lang="nl-BE" b="1">
                <a:solidFill>
                  <a:srgbClr val="FF0000"/>
                </a:solidFill>
              </a:rPr>
              <a:t>t</a:t>
            </a:r>
            <a:r>
              <a:rPr lang="en-BE" b="1">
                <a:solidFill>
                  <a:srgbClr val="FF0000"/>
                </a:solidFill>
              </a:rPr>
              <a:t>r</a:t>
            </a:r>
            <a:r>
              <a:rPr lang="nl-BE" b="1">
                <a:solidFill>
                  <a:srgbClr val="FF0000"/>
                </a:solidFill>
              </a:rPr>
              <a:t>a</a:t>
            </a:r>
            <a:r>
              <a:rPr lang="en-BE" b="1">
                <a:solidFill>
                  <a:srgbClr val="FF0000"/>
                </a:solidFill>
              </a:rPr>
              <a:t>n</a:t>
            </a:r>
            <a:r>
              <a:rPr lang="nl-BE" b="1">
                <a:solidFill>
                  <a:srgbClr val="FF0000"/>
                </a:solidFill>
              </a:rPr>
              <a:t>s</a:t>
            </a:r>
            <a:r>
              <a:rPr lang="en-BE" b="1">
                <a:solidFill>
                  <a:srgbClr val="FF0000"/>
                </a:solidFill>
              </a:rPr>
              <a:t>m</a:t>
            </a:r>
            <a:r>
              <a:rPr lang="nl-BE" b="1">
                <a:solidFill>
                  <a:srgbClr val="FF0000"/>
                </a:solidFill>
              </a:rPr>
              <a:t>i</a:t>
            </a:r>
            <a:r>
              <a:rPr lang="en-BE" b="1">
                <a:solidFill>
                  <a:srgbClr val="FF0000"/>
                </a:solidFill>
              </a:rPr>
              <a:t>t</a:t>
            </a:r>
            <a:r>
              <a:rPr lang="nl-BE" b="1">
                <a:solidFill>
                  <a:srgbClr val="FF0000"/>
                </a:solidFill>
              </a:rPr>
              <a:t>t</a:t>
            </a:r>
            <a:r>
              <a:rPr lang="en-BE" b="1">
                <a:solidFill>
                  <a:srgbClr val="FF0000"/>
                </a:solidFill>
              </a:rPr>
              <a:t>e</a:t>
            </a:r>
            <a:r>
              <a:rPr lang="nl-BE" b="1">
                <a:solidFill>
                  <a:srgbClr val="FF0000"/>
                </a:solidFill>
              </a:rPr>
              <a:t>d</a:t>
            </a:r>
            <a:r>
              <a:rPr lang="en-BE" b="1">
                <a:solidFill>
                  <a:srgbClr val="FF0000"/>
                </a:solidFill>
              </a:rPr>
              <a:t> </a:t>
            </a:r>
            <a:r>
              <a:rPr lang="nl-BE" b="1">
                <a:solidFill>
                  <a:srgbClr val="FF0000"/>
                </a:solidFill>
              </a:rPr>
              <a:t>o</a:t>
            </a:r>
            <a:r>
              <a:rPr lang="en-BE" b="1">
                <a:solidFill>
                  <a:srgbClr val="FF0000"/>
                </a:solidFill>
              </a:rPr>
              <a:t>n </a:t>
            </a:r>
            <a:r>
              <a:rPr lang="nl-BE" b="1">
                <a:solidFill>
                  <a:srgbClr val="FF0000"/>
                </a:solidFill>
              </a:rPr>
              <a:t>t</a:t>
            </a:r>
            <a:r>
              <a:rPr lang="en-BE" b="1">
                <a:solidFill>
                  <a:srgbClr val="FF0000"/>
                </a:solidFill>
              </a:rPr>
              <a:t>h</a:t>
            </a:r>
            <a:r>
              <a:rPr lang="nl-BE" b="1">
                <a:solidFill>
                  <a:srgbClr val="FF0000"/>
                </a:solidFill>
              </a:rPr>
              <a:t>e</a:t>
            </a:r>
            <a:r>
              <a:rPr lang="en-BE" b="1">
                <a:solidFill>
                  <a:srgbClr val="FF0000"/>
                </a:solidFill>
              </a:rPr>
              <a:t> </a:t>
            </a:r>
            <a:r>
              <a:rPr lang="nl-BE" b="1">
                <a:solidFill>
                  <a:srgbClr val="FF0000"/>
                </a:solidFill>
              </a:rPr>
              <a:t>D</a:t>
            </a:r>
            <a:r>
              <a:rPr lang="en-BE" b="1">
                <a:solidFill>
                  <a:srgbClr val="FF0000"/>
                </a:solidFill>
              </a:rPr>
              <a:t>A</a:t>
            </a:r>
            <a:r>
              <a:rPr lang="nl-BE" b="1">
                <a:solidFill>
                  <a:srgbClr val="FF0000"/>
                </a:solidFill>
              </a:rPr>
              <a:t>N</a:t>
            </a:r>
            <a:r>
              <a:rPr lang="en-BE" b="1">
                <a:solidFill>
                  <a:srgbClr val="FF0000"/>
                </a:solidFill>
              </a:rPr>
              <a:t>T</a:t>
            </a:r>
            <a:r>
              <a:rPr lang="nl-BE" b="1">
                <a:solidFill>
                  <a:srgbClr val="FF0000"/>
                </a:solidFill>
              </a:rPr>
              <a:t>E</a:t>
            </a:r>
            <a:r>
              <a:rPr lang="en-BE" b="1">
                <a:solidFill>
                  <a:srgbClr val="FF0000"/>
                </a:solidFill>
              </a:rPr>
              <a:t> </a:t>
            </a:r>
            <a:r>
              <a:rPr lang="nl-BE" b="1">
                <a:solidFill>
                  <a:srgbClr val="FF0000"/>
                </a:solidFill>
              </a:rPr>
              <a:t>d</a:t>
            </a:r>
            <a:r>
              <a:rPr lang="en-BE" b="1">
                <a:solidFill>
                  <a:srgbClr val="FF0000"/>
                </a:solidFill>
              </a:rPr>
              <a:t>e</a:t>
            </a:r>
            <a:r>
              <a:rPr lang="nl-BE" b="1">
                <a:solidFill>
                  <a:srgbClr val="FF0000"/>
                </a:solidFill>
              </a:rPr>
              <a:t>v</a:t>
            </a:r>
            <a:r>
              <a:rPr lang="en-BE" b="1">
                <a:solidFill>
                  <a:srgbClr val="FF0000"/>
                </a:solidFill>
              </a:rPr>
              <a:t>i</a:t>
            </a:r>
            <a:r>
              <a:rPr lang="nl-BE" b="1">
                <a:solidFill>
                  <a:srgbClr val="FF0000"/>
                </a:solidFill>
              </a:rPr>
              <a:t>c</a:t>
            </a:r>
            <a:r>
              <a:rPr lang="en-BE" b="1">
                <a:solidFill>
                  <a:srgbClr val="FF0000"/>
                </a:solidFill>
              </a:rPr>
              <a:t>e </a:t>
            </a:r>
            <a:r>
              <a:rPr lang="nl-BE" b="1">
                <a:solidFill>
                  <a:srgbClr val="FF0000"/>
                </a:solidFill>
              </a:rPr>
              <a:t>S</a:t>
            </a:r>
            <a:r>
              <a:rPr lang="en-BE" b="1">
                <a:solidFill>
                  <a:srgbClr val="FF0000"/>
                </a:solidFill>
              </a:rPr>
              <a:t>Y</a:t>
            </a:r>
            <a:r>
              <a:rPr lang="nl-BE" b="1">
                <a:solidFill>
                  <a:srgbClr val="FF0000"/>
                </a:solidFill>
              </a:rPr>
              <a:t>N</a:t>
            </a:r>
            <a:r>
              <a:rPr lang="en-BE" b="1">
                <a:solidFill>
                  <a:srgbClr val="FF0000"/>
                </a:solidFill>
              </a:rPr>
              <a:t>C</a:t>
            </a:r>
            <a:r>
              <a:rPr lang="nl-BE" b="1">
                <a:solidFill>
                  <a:srgbClr val="FF0000"/>
                </a:solidFill>
              </a:rPr>
              <a:t>M</a:t>
            </a:r>
            <a:r>
              <a:rPr lang="en-BE" b="1">
                <a:solidFill>
                  <a:srgbClr val="FF0000"/>
                </a:solidFill>
              </a:rPr>
              <a:t>A</a:t>
            </a:r>
            <a:r>
              <a:rPr lang="nl-BE" b="1">
                <a:solidFill>
                  <a:srgbClr val="FF0000"/>
                </a:solidFill>
              </a:rPr>
              <a:t>S</a:t>
            </a:r>
            <a:r>
              <a:rPr lang="en-BE" b="1">
                <a:solidFill>
                  <a:srgbClr val="FF0000"/>
                </a:solidFill>
              </a:rPr>
              <a:t>T</a:t>
            </a:r>
            <a:r>
              <a:rPr lang="nl-BE" b="1">
                <a:solidFill>
                  <a:srgbClr val="FF0000"/>
                </a:solidFill>
              </a:rPr>
              <a:t>E</a:t>
            </a:r>
            <a:r>
              <a:rPr lang="en-BE" b="1">
                <a:solidFill>
                  <a:srgbClr val="FF0000"/>
                </a:solidFill>
              </a:rPr>
              <a:t>R </a:t>
            </a:r>
            <a:r>
              <a:rPr lang="nl-BE" b="1">
                <a:solidFill>
                  <a:srgbClr val="FF0000"/>
                </a:solidFill>
              </a:rPr>
              <a:t>o</a:t>
            </a:r>
            <a:r>
              <a:rPr lang="en-BE" b="1">
                <a:solidFill>
                  <a:srgbClr val="FF0000"/>
                </a:solidFill>
              </a:rPr>
              <a:t>n </a:t>
            </a:r>
            <a:r>
              <a:rPr lang="nl-BE" b="1">
                <a:solidFill>
                  <a:srgbClr val="FF0000"/>
                </a:solidFill>
              </a:rPr>
              <a:t>c</a:t>
            </a:r>
            <a:r>
              <a:rPr lang="en-BE" b="1">
                <a:solidFill>
                  <a:srgbClr val="FF0000"/>
                </a:solidFill>
              </a:rPr>
              <a:t>h</a:t>
            </a:r>
            <a:r>
              <a:rPr lang="nl-BE" b="1">
                <a:solidFill>
                  <a:srgbClr val="FF0000"/>
                </a:solidFill>
              </a:rPr>
              <a:t>a</a:t>
            </a:r>
            <a:r>
              <a:rPr lang="en-BE" b="1">
                <a:solidFill>
                  <a:srgbClr val="FF0000"/>
                </a:solidFill>
              </a:rPr>
              <a:t>n</a:t>
            </a:r>
            <a:r>
              <a:rPr lang="nl-BE" b="1">
                <a:solidFill>
                  <a:srgbClr val="FF0000"/>
                </a:solidFill>
              </a:rPr>
              <a:t>n</a:t>
            </a:r>
            <a:r>
              <a:rPr lang="en-BE" b="1">
                <a:solidFill>
                  <a:srgbClr val="FF0000"/>
                </a:solidFill>
              </a:rPr>
              <a:t>e</a:t>
            </a:r>
            <a:r>
              <a:rPr lang="nl-BE" b="1">
                <a:solidFill>
                  <a:srgbClr val="FF0000"/>
                </a:solidFill>
              </a:rPr>
              <a:t>l</a:t>
            </a:r>
            <a:r>
              <a:rPr lang="en-BE" b="1">
                <a:solidFill>
                  <a:srgbClr val="FF0000"/>
                </a:solidFill>
              </a:rPr>
              <a:t> 16 (</a:t>
            </a:r>
            <a:r>
              <a:rPr lang="nl-BE" b="1">
                <a:solidFill>
                  <a:srgbClr val="FF0000"/>
                </a:solidFill>
              </a:rPr>
              <a:t>i</a:t>
            </a:r>
            <a:r>
              <a:rPr lang="en-BE" b="1">
                <a:solidFill>
                  <a:srgbClr val="FF0000"/>
                </a:solidFill>
              </a:rPr>
              <a:t>n)</a:t>
            </a:r>
          </a:p>
          <a:p>
            <a:pPr lvl="1"/>
            <a:endParaRPr lang="en-BE"/>
          </a:p>
          <a:p>
            <a:pPr lvl="1"/>
            <a:r>
              <a:rPr lang="en-BE"/>
              <a:t>Demo how this sounds...</a:t>
            </a:r>
          </a:p>
          <a:p>
            <a:r>
              <a:rPr lang="en-BE"/>
              <a:t>Paper in progress about this </a:t>
            </a:r>
            <a:r>
              <a:rPr lang="nl-BE"/>
              <a:t>i</a:t>
            </a:r>
            <a:r>
              <a:rPr lang="en-BE"/>
              <a:t>n</a:t>
            </a:r>
            <a:r>
              <a:rPr lang="nl-BE"/>
              <a:t>f</a:t>
            </a:r>
            <a:r>
              <a:rPr lang="en-BE"/>
              <a:t>r</a:t>
            </a:r>
            <a:r>
              <a:rPr lang="nl-BE"/>
              <a:t>a</a:t>
            </a:r>
            <a:r>
              <a:rPr lang="en-BE"/>
              <a:t>s</a:t>
            </a:r>
            <a:r>
              <a:rPr lang="nl-BE"/>
              <a:t>t</a:t>
            </a:r>
            <a:r>
              <a:rPr lang="en-BE"/>
              <a:t>r</a:t>
            </a:r>
            <a:r>
              <a:rPr lang="nl-BE"/>
              <a:t>u</a:t>
            </a:r>
            <a:r>
              <a:rPr lang="en-BE"/>
              <a:t>c</a:t>
            </a:r>
            <a:r>
              <a:rPr lang="nl-BE"/>
              <a:t>t</a:t>
            </a:r>
            <a:r>
              <a:rPr lang="en-BE"/>
              <a:t>u</a:t>
            </a:r>
            <a:r>
              <a:rPr lang="nl-BE"/>
              <a:t>r</a:t>
            </a:r>
            <a:r>
              <a:rPr lang="en-BE"/>
              <a:t>e</a:t>
            </a:r>
          </a:p>
          <a:p>
            <a:r>
              <a:rPr lang="en-BE">
                <a:highlight>
                  <a:srgbClr val="FFFF00"/>
                </a:highlight>
              </a:rPr>
              <a:t>Later: </a:t>
            </a:r>
            <a:r>
              <a:rPr lang="nl-BE">
                <a:highlight>
                  <a:srgbClr val="FFFF00"/>
                </a:highlight>
              </a:rPr>
              <a:t>d</a:t>
            </a:r>
            <a:r>
              <a:rPr lang="en-BE">
                <a:highlight>
                  <a:srgbClr val="FFFF00"/>
                </a:highlight>
              </a:rPr>
              <a:t>o </a:t>
            </a:r>
            <a:r>
              <a:rPr lang="nl-BE">
                <a:highlight>
                  <a:srgbClr val="FFFF00"/>
                </a:highlight>
              </a:rPr>
              <a:t>t</a:t>
            </a:r>
            <a:r>
              <a:rPr lang="en-BE">
                <a:highlight>
                  <a:srgbClr val="FFFF00"/>
                </a:highlight>
              </a:rPr>
              <a:t>a</a:t>
            </a:r>
            <a:r>
              <a:rPr lang="nl-BE">
                <a:highlight>
                  <a:srgbClr val="FFFF00"/>
                </a:highlight>
              </a:rPr>
              <a:t>n</a:t>
            </a:r>
            <a:r>
              <a:rPr lang="en-BE">
                <a:highlight>
                  <a:srgbClr val="FFFF00"/>
                </a:highlight>
              </a:rPr>
              <a:t>k </a:t>
            </a:r>
            <a:r>
              <a:rPr lang="nl-BE">
                <a:highlight>
                  <a:srgbClr val="FFFF00"/>
                </a:highlight>
              </a:rPr>
              <a:t>a</a:t>
            </a:r>
            <a:r>
              <a:rPr lang="en-BE">
                <a:highlight>
                  <a:srgbClr val="FFFF00"/>
                </a:highlight>
              </a:rPr>
              <a:t>b</a:t>
            </a:r>
            <a:r>
              <a:rPr lang="nl-BE">
                <a:highlight>
                  <a:srgbClr val="FFFF00"/>
                </a:highlight>
              </a:rPr>
              <a:t>o</a:t>
            </a:r>
            <a:r>
              <a:rPr lang="en-BE">
                <a:highlight>
                  <a:srgbClr val="FFFF00"/>
                </a:highlight>
              </a:rPr>
              <a:t>u</a:t>
            </a:r>
            <a:r>
              <a:rPr lang="nl-BE">
                <a:highlight>
                  <a:srgbClr val="FFFF00"/>
                </a:highlight>
              </a:rPr>
              <a:t>t</a:t>
            </a:r>
            <a:r>
              <a:rPr lang="en-BE">
                <a:highlight>
                  <a:srgbClr val="FFFF00"/>
                </a:highlight>
              </a:rPr>
              <a:t> </a:t>
            </a:r>
            <a:r>
              <a:rPr lang="nl-BE">
                <a:highlight>
                  <a:srgbClr val="FFFF00"/>
                </a:highlight>
              </a:rPr>
              <a:t>s</a:t>
            </a:r>
            <a:r>
              <a:rPr lang="en-BE">
                <a:highlight>
                  <a:srgbClr val="FFFF00"/>
                </a:highlight>
              </a:rPr>
              <a:t>y</a:t>
            </a:r>
            <a:r>
              <a:rPr lang="nl-BE">
                <a:highlight>
                  <a:srgbClr val="FFFF00"/>
                </a:highlight>
              </a:rPr>
              <a:t>n</a:t>
            </a:r>
            <a:r>
              <a:rPr lang="en-BE">
                <a:highlight>
                  <a:srgbClr val="FFFF00"/>
                </a:highlight>
              </a:rPr>
              <a:t>c</a:t>
            </a:r>
            <a:r>
              <a:rPr lang="nl-BE">
                <a:highlight>
                  <a:srgbClr val="FFFF00"/>
                </a:highlight>
              </a:rPr>
              <a:t>i</a:t>
            </a:r>
            <a:r>
              <a:rPr lang="en-BE">
                <a:highlight>
                  <a:srgbClr val="FFFF00"/>
                </a:highlight>
              </a:rPr>
              <a:t>n</a:t>
            </a:r>
            <a:r>
              <a:rPr lang="nl-BE">
                <a:highlight>
                  <a:srgbClr val="FFFF00"/>
                </a:highlight>
              </a:rPr>
              <a:t>g</a:t>
            </a:r>
            <a:r>
              <a:rPr lang="en-BE">
                <a:highlight>
                  <a:srgbClr val="FFFF00"/>
                </a:highlight>
              </a:rPr>
              <a:t> &amp; </a:t>
            </a:r>
            <a:r>
              <a:rPr lang="nl-BE">
                <a:highlight>
                  <a:srgbClr val="FFFF00"/>
                </a:highlight>
              </a:rPr>
              <a:t>p</a:t>
            </a:r>
            <a:r>
              <a:rPr lang="en-BE">
                <a:highlight>
                  <a:srgbClr val="FFFF00"/>
                </a:highlight>
              </a:rPr>
              <a:t>r</a:t>
            </a:r>
            <a:r>
              <a:rPr lang="nl-BE">
                <a:highlight>
                  <a:srgbClr val="FFFF00"/>
                </a:highlight>
              </a:rPr>
              <a:t>o</a:t>
            </a:r>
            <a:r>
              <a:rPr lang="en-BE">
                <a:highlight>
                  <a:srgbClr val="FFFF00"/>
                </a:highlight>
              </a:rPr>
              <a:t>c</a:t>
            </a:r>
            <a:r>
              <a:rPr lang="nl-BE">
                <a:highlight>
                  <a:srgbClr val="FFFF00"/>
                </a:highlight>
              </a:rPr>
              <a:t>e</a:t>
            </a:r>
            <a:r>
              <a:rPr lang="en-BE">
                <a:highlight>
                  <a:srgbClr val="FFFF00"/>
                </a:highlight>
              </a:rPr>
              <a:t>s</a:t>
            </a:r>
            <a:r>
              <a:rPr lang="nl-BE">
                <a:highlight>
                  <a:srgbClr val="FFFF00"/>
                </a:highlight>
              </a:rPr>
              <a:t>s</a:t>
            </a:r>
            <a:r>
              <a:rPr lang="en-BE">
                <a:highlight>
                  <a:srgbClr val="FFFF00"/>
                </a:highlight>
              </a:rPr>
              <a:t>i</a:t>
            </a:r>
            <a:r>
              <a:rPr lang="nl-BE">
                <a:highlight>
                  <a:srgbClr val="FFFF00"/>
                </a:highlight>
              </a:rPr>
              <a:t>n</a:t>
            </a:r>
            <a:r>
              <a:rPr lang="en-BE">
                <a:highlight>
                  <a:srgbClr val="FFFF00"/>
                </a:highlight>
              </a:rPr>
              <a:t>g (</a:t>
            </a:r>
            <a:r>
              <a:rPr lang="nl-BE">
                <a:highlight>
                  <a:srgbClr val="FFFF00"/>
                </a:highlight>
              </a:rPr>
              <a:t>w</a:t>
            </a:r>
            <a:r>
              <a:rPr lang="en-BE">
                <a:highlight>
                  <a:srgbClr val="FFFF00"/>
                </a:highlight>
              </a:rPr>
              <a:t>h</a:t>
            </a:r>
            <a:r>
              <a:rPr lang="nl-BE">
                <a:highlight>
                  <a:srgbClr val="FFFF00"/>
                </a:highlight>
              </a:rPr>
              <a:t>e</a:t>
            </a:r>
            <a:r>
              <a:rPr lang="en-BE">
                <a:highlight>
                  <a:srgbClr val="FFFF00"/>
                </a:highlight>
              </a:rPr>
              <a:t>n storage functionality is up to d</a:t>
            </a:r>
            <a:r>
              <a:rPr lang="nl-BE">
                <a:highlight>
                  <a:srgbClr val="FFFF00"/>
                </a:highlight>
              </a:rPr>
              <a:t>a</a:t>
            </a:r>
            <a:r>
              <a:rPr lang="en-BE">
                <a:highlight>
                  <a:srgbClr val="FFFF00"/>
                </a:highlight>
              </a:rPr>
              <a:t>t</a:t>
            </a:r>
            <a:r>
              <a:rPr lang="nl-BE">
                <a:highlight>
                  <a:srgbClr val="FFFF00"/>
                </a:highlight>
              </a:rPr>
              <a:t>e</a:t>
            </a:r>
            <a:r>
              <a:rPr lang="en-BE">
                <a:highlight>
                  <a:srgbClr val="FFFF00"/>
                </a:highlight>
              </a:rPr>
              <a:t>)</a:t>
            </a:r>
            <a:endParaRPr lang="nl-BE">
              <a:highlight>
                <a:srgbClr val="FFFF00"/>
              </a:highlight>
            </a:endParaRPr>
          </a:p>
        </p:txBody>
      </p:sp>
    </p:spTree>
    <p:extLst>
      <p:ext uri="{BB962C8B-B14F-4D97-AF65-F5344CB8AC3E}">
        <p14:creationId xmlns:p14="http://schemas.microsoft.com/office/powerpoint/2010/main" val="1189964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5EF1C-1CCF-46AB-8D9D-D6EA1EF9C97E}"/>
              </a:ext>
            </a:extLst>
          </p:cNvPr>
          <p:cNvSpPr>
            <a:spLocks noGrp="1"/>
          </p:cNvSpPr>
          <p:nvPr>
            <p:ph type="title"/>
          </p:nvPr>
        </p:nvSpPr>
        <p:spPr/>
        <p:txBody>
          <a:bodyPr/>
          <a:lstStyle/>
          <a:p>
            <a:r>
              <a:rPr lang="en-BE"/>
              <a:t>S</a:t>
            </a:r>
            <a:r>
              <a:rPr lang="nl-BE"/>
              <a:t>y</a:t>
            </a:r>
            <a:r>
              <a:rPr lang="en-BE"/>
              <a:t>n</a:t>
            </a:r>
            <a:r>
              <a:rPr lang="nl-BE"/>
              <a:t>c</a:t>
            </a:r>
            <a:r>
              <a:rPr lang="en-BE"/>
              <a:t>i</a:t>
            </a:r>
            <a:r>
              <a:rPr lang="nl-BE"/>
              <a:t>n</a:t>
            </a:r>
            <a:r>
              <a:rPr lang="en-BE"/>
              <a:t>g: </a:t>
            </a:r>
            <a:r>
              <a:rPr lang="nl-BE"/>
              <a:t>s</a:t>
            </a:r>
            <a:r>
              <a:rPr lang="en-BE"/>
              <a:t>u</a:t>
            </a:r>
            <a:r>
              <a:rPr lang="nl-BE"/>
              <a:t>m</a:t>
            </a:r>
            <a:r>
              <a:rPr lang="en-BE"/>
              <a:t>m</a:t>
            </a:r>
            <a:r>
              <a:rPr lang="nl-BE"/>
              <a:t>a</a:t>
            </a:r>
            <a:r>
              <a:rPr lang="en-BE"/>
              <a:t>r</a:t>
            </a:r>
            <a:r>
              <a:rPr lang="nl-BE"/>
              <a:t>y</a:t>
            </a:r>
          </a:p>
        </p:txBody>
      </p:sp>
      <p:sp>
        <p:nvSpPr>
          <p:cNvPr id="3" name="Content Placeholder 2">
            <a:extLst>
              <a:ext uri="{FF2B5EF4-FFF2-40B4-BE49-F238E27FC236}">
                <a16:creationId xmlns:a16="http://schemas.microsoft.com/office/drawing/2014/main" id="{031B7815-1162-4126-A359-365CEBB68FF5}"/>
              </a:ext>
            </a:extLst>
          </p:cNvPr>
          <p:cNvSpPr>
            <a:spLocks noGrp="1"/>
          </p:cNvSpPr>
          <p:nvPr>
            <p:ph idx="1"/>
          </p:nvPr>
        </p:nvSpPr>
        <p:spPr>
          <a:xfrm>
            <a:off x="838200" y="1825625"/>
            <a:ext cx="4353560" cy="4351338"/>
          </a:xfrm>
        </p:spPr>
        <p:txBody>
          <a:bodyPr>
            <a:normAutofit/>
          </a:bodyPr>
          <a:lstStyle/>
          <a:p>
            <a:r>
              <a:rPr lang="en-BE"/>
              <a:t>W</a:t>
            </a:r>
            <a:r>
              <a:rPr lang="nl-BE"/>
              <a:t>o</a:t>
            </a:r>
            <a:r>
              <a:rPr lang="en-BE"/>
              <a:t>r</a:t>
            </a:r>
            <a:r>
              <a:rPr lang="nl-BE"/>
              <a:t>d</a:t>
            </a:r>
            <a:r>
              <a:rPr lang="en-BE"/>
              <a:t> </a:t>
            </a:r>
            <a:r>
              <a:rPr lang="nl-BE"/>
              <a:t>c</a:t>
            </a:r>
            <a:r>
              <a:rPr lang="en-BE"/>
              <a:t>l</a:t>
            </a:r>
            <a:r>
              <a:rPr lang="nl-BE"/>
              <a:t>o</a:t>
            </a:r>
            <a:r>
              <a:rPr lang="en-BE"/>
              <a:t>c</a:t>
            </a:r>
            <a:r>
              <a:rPr lang="nl-BE"/>
              <a:t>k</a:t>
            </a:r>
            <a:r>
              <a:rPr lang="en-BE"/>
              <a:t> </a:t>
            </a:r>
            <a:r>
              <a:rPr lang="nl-BE"/>
              <a:t>i</a:t>
            </a:r>
            <a:r>
              <a:rPr lang="en-BE"/>
              <a:t>s </a:t>
            </a:r>
            <a:r>
              <a:rPr lang="nl-BE"/>
              <a:t>t</a:t>
            </a:r>
            <a:r>
              <a:rPr lang="en-BE"/>
              <a:t>o </a:t>
            </a:r>
            <a:r>
              <a:rPr lang="nl-BE"/>
              <a:t>c</a:t>
            </a:r>
            <a:r>
              <a:rPr lang="en-BE"/>
              <a:t>a</a:t>
            </a:r>
            <a:r>
              <a:rPr lang="nl-BE"/>
              <a:t>p</a:t>
            </a:r>
            <a:r>
              <a:rPr lang="en-BE"/>
              <a:t>t</a:t>
            </a:r>
            <a:r>
              <a:rPr lang="nl-BE"/>
              <a:t>u</a:t>
            </a:r>
            <a:r>
              <a:rPr lang="en-BE"/>
              <a:t>r</a:t>
            </a:r>
            <a:r>
              <a:rPr lang="nl-BE"/>
              <a:t>e</a:t>
            </a:r>
            <a:r>
              <a:rPr lang="en-BE"/>
              <a:t> at the same instant</a:t>
            </a:r>
          </a:p>
          <a:p>
            <a:r>
              <a:rPr lang="en-BE"/>
              <a:t>LTC / </a:t>
            </a:r>
            <a:r>
              <a:rPr lang="nl-BE"/>
              <a:t>S</a:t>
            </a:r>
            <a:r>
              <a:rPr lang="en-BE"/>
              <a:t>M</a:t>
            </a:r>
            <a:r>
              <a:rPr lang="nl-BE"/>
              <a:t>P</a:t>
            </a:r>
            <a:r>
              <a:rPr lang="en-BE"/>
              <a:t>T</a:t>
            </a:r>
            <a:r>
              <a:rPr lang="nl-BE"/>
              <a:t>E</a:t>
            </a:r>
            <a:r>
              <a:rPr lang="en-BE"/>
              <a:t> </a:t>
            </a:r>
            <a:r>
              <a:rPr lang="nl-BE"/>
              <a:t>i</a:t>
            </a:r>
            <a:r>
              <a:rPr lang="en-BE"/>
              <a:t>s </a:t>
            </a:r>
            <a:r>
              <a:rPr lang="nl-BE"/>
              <a:t>t</a:t>
            </a:r>
            <a:r>
              <a:rPr lang="en-BE"/>
              <a:t>o </a:t>
            </a:r>
            <a:r>
              <a:rPr lang="nl-BE"/>
              <a:t>a</a:t>
            </a:r>
            <a:r>
              <a:rPr lang="en-BE"/>
              <a:t>l</a:t>
            </a:r>
            <a:r>
              <a:rPr lang="nl-BE"/>
              <a:t>i</a:t>
            </a:r>
            <a:r>
              <a:rPr lang="en-BE"/>
              <a:t>g</a:t>
            </a:r>
            <a:r>
              <a:rPr lang="nl-BE"/>
              <a:t>n</a:t>
            </a:r>
            <a:r>
              <a:rPr lang="en-BE"/>
              <a:t> </a:t>
            </a:r>
            <a:r>
              <a:rPr lang="nl-BE"/>
              <a:t>d</a:t>
            </a:r>
            <a:r>
              <a:rPr lang="en-BE"/>
              <a:t>a</a:t>
            </a:r>
            <a:r>
              <a:rPr lang="nl-BE"/>
              <a:t>t</a:t>
            </a:r>
            <a:r>
              <a:rPr lang="en-BE"/>
              <a:t>a (</a:t>
            </a:r>
            <a:r>
              <a:rPr lang="nl-BE">
                <a:solidFill>
                  <a:srgbClr val="FF0000"/>
                </a:solidFill>
              </a:rPr>
              <a:t>t</a:t>
            </a:r>
            <a:r>
              <a:rPr lang="en-BE">
                <a:solidFill>
                  <a:srgbClr val="FF0000"/>
                </a:solidFill>
              </a:rPr>
              <a:t>r</a:t>
            </a:r>
            <a:r>
              <a:rPr lang="nl-BE">
                <a:solidFill>
                  <a:srgbClr val="FF0000"/>
                </a:solidFill>
              </a:rPr>
              <a:t>a</a:t>
            </a:r>
            <a:r>
              <a:rPr lang="en-BE">
                <a:solidFill>
                  <a:srgbClr val="FF0000"/>
                </a:solidFill>
              </a:rPr>
              <a:t>n</a:t>
            </a:r>
            <a:r>
              <a:rPr lang="nl-BE">
                <a:solidFill>
                  <a:srgbClr val="FF0000"/>
                </a:solidFill>
              </a:rPr>
              <a:t>s</a:t>
            </a:r>
            <a:r>
              <a:rPr lang="en-BE">
                <a:solidFill>
                  <a:srgbClr val="FF0000"/>
                </a:solidFill>
              </a:rPr>
              <a:t>m</a:t>
            </a:r>
            <a:r>
              <a:rPr lang="nl-BE">
                <a:solidFill>
                  <a:srgbClr val="FF0000"/>
                </a:solidFill>
              </a:rPr>
              <a:t>i</a:t>
            </a:r>
            <a:r>
              <a:rPr lang="en-BE">
                <a:solidFill>
                  <a:srgbClr val="FF0000"/>
                </a:solidFill>
              </a:rPr>
              <a:t>t</a:t>
            </a:r>
            <a:r>
              <a:rPr lang="nl-BE">
                <a:solidFill>
                  <a:srgbClr val="FF0000"/>
                </a:solidFill>
              </a:rPr>
              <a:t>t</a:t>
            </a:r>
            <a:r>
              <a:rPr lang="en-BE">
                <a:solidFill>
                  <a:srgbClr val="FF0000"/>
                </a:solidFill>
              </a:rPr>
              <a:t>e</a:t>
            </a:r>
            <a:r>
              <a:rPr lang="nl-BE">
                <a:solidFill>
                  <a:srgbClr val="FF0000"/>
                </a:solidFill>
              </a:rPr>
              <a:t>d</a:t>
            </a:r>
            <a:r>
              <a:rPr lang="en-BE">
                <a:solidFill>
                  <a:srgbClr val="FF0000"/>
                </a:solidFill>
              </a:rPr>
              <a:t> </a:t>
            </a:r>
            <a:r>
              <a:rPr lang="nl-BE">
                <a:solidFill>
                  <a:srgbClr val="FF0000"/>
                </a:solidFill>
              </a:rPr>
              <a:t>o</a:t>
            </a:r>
            <a:r>
              <a:rPr lang="en-BE">
                <a:solidFill>
                  <a:srgbClr val="FF0000"/>
                </a:solidFill>
              </a:rPr>
              <a:t>n  </a:t>
            </a:r>
            <a:r>
              <a:rPr lang="nl-BE">
                <a:solidFill>
                  <a:srgbClr val="FF0000"/>
                </a:solidFill>
              </a:rPr>
              <a:t>D</a:t>
            </a:r>
            <a:r>
              <a:rPr lang="en-BE">
                <a:solidFill>
                  <a:srgbClr val="FF0000"/>
                </a:solidFill>
              </a:rPr>
              <a:t>A</a:t>
            </a:r>
            <a:r>
              <a:rPr lang="nl-BE">
                <a:solidFill>
                  <a:srgbClr val="FF0000"/>
                </a:solidFill>
              </a:rPr>
              <a:t>N</a:t>
            </a:r>
            <a:r>
              <a:rPr lang="en-BE">
                <a:solidFill>
                  <a:srgbClr val="FF0000"/>
                </a:solidFill>
              </a:rPr>
              <a:t>T</a:t>
            </a:r>
            <a:r>
              <a:rPr lang="nl-BE">
                <a:solidFill>
                  <a:srgbClr val="FF0000"/>
                </a:solidFill>
              </a:rPr>
              <a:t>E</a:t>
            </a:r>
            <a:r>
              <a:rPr lang="en-BE">
                <a:solidFill>
                  <a:srgbClr val="FF0000"/>
                </a:solidFill>
              </a:rPr>
              <a:t> </a:t>
            </a:r>
            <a:r>
              <a:rPr lang="nl-BE">
                <a:solidFill>
                  <a:srgbClr val="FF0000"/>
                </a:solidFill>
              </a:rPr>
              <a:t>S</a:t>
            </a:r>
            <a:r>
              <a:rPr lang="en-BE">
                <a:solidFill>
                  <a:srgbClr val="FF0000"/>
                </a:solidFill>
              </a:rPr>
              <a:t>Y</a:t>
            </a:r>
            <a:r>
              <a:rPr lang="nl-BE">
                <a:solidFill>
                  <a:srgbClr val="FF0000"/>
                </a:solidFill>
              </a:rPr>
              <a:t>N</a:t>
            </a:r>
            <a:r>
              <a:rPr lang="en-BE">
                <a:solidFill>
                  <a:srgbClr val="FF0000"/>
                </a:solidFill>
              </a:rPr>
              <a:t>C</a:t>
            </a:r>
            <a:r>
              <a:rPr lang="nl-BE">
                <a:solidFill>
                  <a:srgbClr val="FF0000"/>
                </a:solidFill>
              </a:rPr>
              <a:t>M</a:t>
            </a:r>
            <a:r>
              <a:rPr lang="en-BE">
                <a:solidFill>
                  <a:srgbClr val="FF0000"/>
                </a:solidFill>
              </a:rPr>
              <a:t>A</a:t>
            </a:r>
            <a:r>
              <a:rPr lang="nl-BE">
                <a:solidFill>
                  <a:srgbClr val="FF0000"/>
                </a:solidFill>
              </a:rPr>
              <a:t>S</a:t>
            </a:r>
            <a:r>
              <a:rPr lang="en-BE">
                <a:solidFill>
                  <a:srgbClr val="FF0000"/>
                </a:solidFill>
              </a:rPr>
              <a:t>T</a:t>
            </a:r>
            <a:r>
              <a:rPr lang="nl-BE">
                <a:solidFill>
                  <a:srgbClr val="FF0000"/>
                </a:solidFill>
              </a:rPr>
              <a:t>E</a:t>
            </a:r>
            <a:r>
              <a:rPr lang="en-BE">
                <a:solidFill>
                  <a:srgbClr val="FF0000"/>
                </a:solidFill>
              </a:rPr>
              <a:t>R </a:t>
            </a:r>
            <a:r>
              <a:rPr lang="nl-BE">
                <a:solidFill>
                  <a:srgbClr val="FF0000"/>
                </a:solidFill>
              </a:rPr>
              <a:t>c</a:t>
            </a:r>
            <a:r>
              <a:rPr lang="en-BE">
                <a:solidFill>
                  <a:srgbClr val="FF0000"/>
                </a:solidFill>
              </a:rPr>
              <a:t>h</a:t>
            </a:r>
            <a:r>
              <a:rPr lang="nl-BE">
                <a:solidFill>
                  <a:srgbClr val="FF0000"/>
                </a:solidFill>
              </a:rPr>
              <a:t>a</a:t>
            </a:r>
            <a:r>
              <a:rPr lang="en-BE">
                <a:solidFill>
                  <a:srgbClr val="FF0000"/>
                </a:solidFill>
              </a:rPr>
              <a:t>n</a:t>
            </a:r>
            <a:r>
              <a:rPr lang="nl-BE">
                <a:solidFill>
                  <a:srgbClr val="FF0000"/>
                </a:solidFill>
              </a:rPr>
              <a:t>n</a:t>
            </a:r>
            <a:r>
              <a:rPr lang="en-BE">
                <a:solidFill>
                  <a:srgbClr val="FF0000"/>
                </a:solidFill>
              </a:rPr>
              <a:t>e</a:t>
            </a:r>
            <a:r>
              <a:rPr lang="nl-BE">
                <a:solidFill>
                  <a:srgbClr val="FF0000"/>
                </a:solidFill>
              </a:rPr>
              <a:t>l</a:t>
            </a:r>
            <a:r>
              <a:rPr lang="en-BE">
                <a:solidFill>
                  <a:srgbClr val="FF0000"/>
                </a:solidFill>
              </a:rPr>
              <a:t> 16)</a:t>
            </a:r>
          </a:p>
          <a:p>
            <a:endParaRPr lang="en-BE"/>
          </a:p>
          <a:p>
            <a:r>
              <a:rPr lang="en-BE"/>
              <a:t>Both are required for sub-millisecond precise syncing.</a:t>
            </a:r>
            <a:endParaRPr lang="nl-BE"/>
          </a:p>
        </p:txBody>
      </p:sp>
      <p:pic>
        <p:nvPicPr>
          <p:cNvPr id="5" name="Picture 4">
            <a:extLst>
              <a:ext uri="{FF2B5EF4-FFF2-40B4-BE49-F238E27FC236}">
                <a16:creationId xmlns:a16="http://schemas.microsoft.com/office/drawing/2014/main" id="{F0DC980D-707B-4009-84C2-3FF0C8194099}"/>
              </a:ext>
            </a:extLst>
          </p:cNvPr>
          <p:cNvPicPr>
            <a:picLocks noChangeAspect="1"/>
          </p:cNvPicPr>
          <p:nvPr/>
        </p:nvPicPr>
        <p:blipFill>
          <a:blip r:embed="rId2"/>
          <a:stretch>
            <a:fillRect/>
          </a:stretch>
        </p:blipFill>
        <p:spPr>
          <a:xfrm>
            <a:off x="6009427" y="1039923"/>
            <a:ext cx="4907705" cy="4778154"/>
          </a:xfrm>
          <a:prstGeom prst="rect">
            <a:avLst/>
          </a:prstGeom>
        </p:spPr>
      </p:pic>
    </p:spTree>
    <p:extLst>
      <p:ext uri="{BB962C8B-B14F-4D97-AF65-F5344CB8AC3E}">
        <p14:creationId xmlns:p14="http://schemas.microsoft.com/office/powerpoint/2010/main" val="979184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67F02B62-2CE3-4A46-8250-83B8B745E74B}"/>
              </a:ext>
            </a:extLst>
          </p:cNvPr>
          <p:cNvSpPr/>
          <p:nvPr/>
        </p:nvSpPr>
        <p:spPr>
          <a:xfrm>
            <a:off x="278230" y="4278734"/>
            <a:ext cx="9285981" cy="25614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cxnSp>
        <p:nvCxnSpPr>
          <p:cNvPr id="161" name="Straight Connector 160">
            <a:extLst>
              <a:ext uri="{FF2B5EF4-FFF2-40B4-BE49-F238E27FC236}">
                <a16:creationId xmlns:a16="http://schemas.microsoft.com/office/drawing/2014/main" id="{8CBD1F7C-6E14-49CE-8185-B3EE5A202E8D}"/>
              </a:ext>
            </a:extLst>
          </p:cNvPr>
          <p:cNvCxnSpPr>
            <a:cxnSpLocks/>
          </p:cNvCxnSpPr>
          <p:nvPr/>
        </p:nvCxnSpPr>
        <p:spPr>
          <a:xfrm>
            <a:off x="1742406" y="2709178"/>
            <a:ext cx="1116273" cy="1060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B1C866D-3F7D-468F-AE5F-7C624178C990}"/>
              </a:ext>
            </a:extLst>
          </p:cNvPr>
          <p:cNvCxnSpPr>
            <a:cxnSpLocks/>
            <a:endCxn id="136" idx="0"/>
          </p:cNvCxnSpPr>
          <p:nvPr/>
        </p:nvCxnSpPr>
        <p:spPr>
          <a:xfrm flipV="1">
            <a:off x="1655665" y="1358130"/>
            <a:ext cx="1294935" cy="703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F94CB93-8203-4B53-B439-6AC6AE126C82}"/>
              </a:ext>
            </a:extLst>
          </p:cNvPr>
          <p:cNvCxnSpPr>
            <a:cxnSpLocks/>
            <a:endCxn id="160" idx="0"/>
          </p:cNvCxnSpPr>
          <p:nvPr/>
        </p:nvCxnSpPr>
        <p:spPr>
          <a:xfrm>
            <a:off x="5354515" y="2756879"/>
            <a:ext cx="5471691" cy="268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93DABF1-22DC-4847-B14F-F6CDC2250B22}"/>
              </a:ext>
            </a:extLst>
          </p:cNvPr>
          <p:cNvCxnSpPr>
            <a:cxnSpLocks/>
            <a:stCxn id="137" idx="0"/>
            <a:endCxn id="159" idx="0"/>
          </p:cNvCxnSpPr>
          <p:nvPr/>
        </p:nvCxnSpPr>
        <p:spPr>
          <a:xfrm flipV="1">
            <a:off x="5354516" y="1341453"/>
            <a:ext cx="5471690" cy="1377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EC51FB8-DD11-4E6A-92BD-211706FFDE80}"/>
              </a:ext>
            </a:extLst>
          </p:cNvPr>
          <p:cNvSpPr/>
          <p:nvPr/>
        </p:nvSpPr>
        <p:spPr>
          <a:xfrm>
            <a:off x="61899" y="548787"/>
            <a:ext cx="1593767" cy="2249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Nanosync</a:t>
            </a:r>
            <a:endParaRPr lang="en-US"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r>
              <a:rPr lang="en-US" sz="1100" dirty="0"/>
              <a:t>Master clock</a:t>
            </a:r>
          </a:p>
          <a:p>
            <a:pPr algn="ctr"/>
            <a:r>
              <a:rPr lang="en-US" sz="1100" dirty="0"/>
              <a:t>serving as</a:t>
            </a:r>
          </a:p>
          <a:p>
            <a:pPr algn="ctr"/>
            <a:r>
              <a:rPr lang="en-US" sz="1100" dirty="0"/>
              <a:t>Dante Clock</a:t>
            </a:r>
          </a:p>
        </p:txBody>
      </p:sp>
      <p:sp>
        <p:nvSpPr>
          <p:cNvPr id="65" name="Triangle 11">
            <a:extLst>
              <a:ext uri="{FF2B5EF4-FFF2-40B4-BE49-F238E27FC236}">
                <a16:creationId xmlns:a16="http://schemas.microsoft.com/office/drawing/2014/main" id="{BB083901-5D7B-4BED-A3E8-DC35198BF073}"/>
              </a:ext>
            </a:extLst>
          </p:cNvPr>
          <p:cNvSpPr/>
          <p:nvPr/>
        </p:nvSpPr>
        <p:spPr>
          <a:xfrm rot="5400000">
            <a:off x="1654437" y="2649108"/>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iangle 12">
            <a:extLst>
              <a:ext uri="{FF2B5EF4-FFF2-40B4-BE49-F238E27FC236}">
                <a16:creationId xmlns:a16="http://schemas.microsoft.com/office/drawing/2014/main" id="{CCFF61EA-A30E-4950-A736-1B8EE36A6A09}"/>
              </a:ext>
            </a:extLst>
          </p:cNvPr>
          <p:cNvSpPr/>
          <p:nvPr/>
        </p:nvSpPr>
        <p:spPr>
          <a:xfrm rot="5400000">
            <a:off x="1654438" y="2557873"/>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iangle 13">
            <a:extLst>
              <a:ext uri="{FF2B5EF4-FFF2-40B4-BE49-F238E27FC236}">
                <a16:creationId xmlns:a16="http://schemas.microsoft.com/office/drawing/2014/main" id="{53BB6719-74DA-45BF-9AAA-336D63A3135B}"/>
              </a:ext>
            </a:extLst>
          </p:cNvPr>
          <p:cNvSpPr/>
          <p:nvPr/>
        </p:nvSpPr>
        <p:spPr>
          <a:xfrm rot="5400000">
            <a:off x="1654437" y="2464443"/>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14">
            <a:extLst>
              <a:ext uri="{FF2B5EF4-FFF2-40B4-BE49-F238E27FC236}">
                <a16:creationId xmlns:a16="http://schemas.microsoft.com/office/drawing/2014/main" id="{F1830252-817B-47FD-949D-E15621D73AF9}"/>
              </a:ext>
            </a:extLst>
          </p:cNvPr>
          <p:cNvSpPr/>
          <p:nvPr/>
        </p:nvSpPr>
        <p:spPr>
          <a:xfrm rot="5400000">
            <a:off x="1654437" y="2375664"/>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iangle 15">
            <a:extLst>
              <a:ext uri="{FF2B5EF4-FFF2-40B4-BE49-F238E27FC236}">
                <a16:creationId xmlns:a16="http://schemas.microsoft.com/office/drawing/2014/main" id="{B1BC9979-4FE9-48E5-82A9-F252DE392932}"/>
              </a:ext>
            </a:extLst>
          </p:cNvPr>
          <p:cNvSpPr/>
          <p:nvPr/>
        </p:nvSpPr>
        <p:spPr>
          <a:xfrm rot="5400000">
            <a:off x="1654437" y="2289266"/>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iangle 16">
            <a:extLst>
              <a:ext uri="{FF2B5EF4-FFF2-40B4-BE49-F238E27FC236}">
                <a16:creationId xmlns:a16="http://schemas.microsoft.com/office/drawing/2014/main" id="{8D282F48-2D3A-4B23-900F-F36DF9D8F968}"/>
              </a:ext>
            </a:extLst>
          </p:cNvPr>
          <p:cNvSpPr/>
          <p:nvPr/>
        </p:nvSpPr>
        <p:spPr>
          <a:xfrm rot="5400000">
            <a:off x="1654437" y="2200137"/>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riangle 17">
            <a:extLst>
              <a:ext uri="{FF2B5EF4-FFF2-40B4-BE49-F238E27FC236}">
                <a16:creationId xmlns:a16="http://schemas.microsoft.com/office/drawing/2014/main" id="{E327EF03-F938-43F9-8CA9-D51FF93FD573}"/>
              </a:ext>
            </a:extLst>
          </p:cNvPr>
          <p:cNvSpPr/>
          <p:nvPr/>
        </p:nvSpPr>
        <p:spPr>
          <a:xfrm rot="5400000">
            <a:off x="1654437" y="2110193"/>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riangle 18">
            <a:extLst>
              <a:ext uri="{FF2B5EF4-FFF2-40B4-BE49-F238E27FC236}">
                <a16:creationId xmlns:a16="http://schemas.microsoft.com/office/drawing/2014/main" id="{03522ACB-ABA0-4201-ABB8-83328F2BE839}"/>
              </a:ext>
            </a:extLst>
          </p:cNvPr>
          <p:cNvSpPr/>
          <p:nvPr/>
        </p:nvSpPr>
        <p:spPr>
          <a:xfrm rot="5400000">
            <a:off x="1654437" y="2020525"/>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F1B6D5C-3A01-4F9C-810F-060F9AA10115}"/>
              </a:ext>
            </a:extLst>
          </p:cNvPr>
          <p:cNvSpPr txBox="1"/>
          <p:nvPr/>
        </p:nvSpPr>
        <p:spPr>
          <a:xfrm rot="16200000">
            <a:off x="1070348" y="2259020"/>
            <a:ext cx="939800" cy="230832"/>
          </a:xfrm>
          <a:prstGeom prst="rect">
            <a:avLst/>
          </a:prstGeom>
          <a:noFill/>
        </p:spPr>
        <p:txBody>
          <a:bodyPr wrap="square" rtlCol="0">
            <a:spAutoFit/>
          </a:bodyPr>
          <a:lstStyle/>
          <a:p>
            <a:r>
              <a:rPr lang="en-US" sz="900" dirty="0">
                <a:solidFill>
                  <a:schemeClr val="bg1"/>
                </a:solidFill>
              </a:rPr>
              <a:t>8 </a:t>
            </a:r>
            <a:r>
              <a:rPr lang="en-US" sz="900" dirty="0" err="1">
                <a:solidFill>
                  <a:schemeClr val="bg1"/>
                </a:solidFill>
              </a:rPr>
              <a:t>wordclock</a:t>
            </a:r>
            <a:r>
              <a:rPr lang="en-US" sz="900" dirty="0">
                <a:solidFill>
                  <a:schemeClr val="bg1"/>
                </a:solidFill>
              </a:rPr>
              <a:t> out</a:t>
            </a:r>
          </a:p>
        </p:txBody>
      </p:sp>
      <p:sp>
        <p:nvSpPr>
          <p:cNvPr id="80" name="Triangle 40">
            <a:extLst>
              <a:ext uri="{FF2B5EF4-FFF2-40B4-BE49-F238E27FC236}">
                <a16:creationId xmlns:a16="http://schemas.microsoft.com/office/drawing/2014/main" id="{5EE77841-6DC2-4B1C-A265-0B3766127B93}"/>
              </a:ext>
            </a:extLst>
          </p:cNvPr>
          <p:cNvSpPr/>
          <p:nvPr/>
        </p:nvSpPr>
        <p:spPr>
          <a:xfrm rot="5400000">
            <a:off x="1655618" y="1321797"/>
            <a:ext cx="89197" cy="86741"/>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EAA4836A-950A-4BDD-87F2-A9E817E9B610}"/>
              </a:ext>
            </a:extLst>
          </p:cNvPr>
          <p:cNvSpPr txBox="1"/>
          <p:nvPr/>
        </p:nvSpPr>
        <p:spPr>
          <a:xfrm rot="16200000">
            <a:off x="962197" y="1011628"/>
            <a:ext cx="762093" cy="369332"/>
          </a:xfrm>
          <a:prstGeom prst="rect">
            <a:avLst/>
          </a:prstGeom>
          <a:noFill/>
        </p:spPr>
        <p:txBody>
          <a:bodyPr wrap="square" rtlCol="0">
            <a:spAutoFit/>
          </a:bodyPr>
          <a:lstStyle/>
          <a:p>
            <a:r>
              <a:rPr lang="en-US" sz="900" dirty="0">
                <a:solidFill>
                  <a:schemeClr val="bg1"/>
                </a:solidFill>
              </a:rPr>
              <a:t>1 LTC out (SMPTE)</a:t>
            </a:r>
          </a:p>
        </p:txBody>
      </p:sp>
      <p:sp>
        <p:nvSpPr>
          <p:cNvPr id="84" name="Rectangle 83">
            <a:extLst>
              <a:ext uri="{FF2B5EF4-FFF2-40B4-BE49-F238E27FC236}">
                <a16:creationId xmlns:a16="http://schemas.microsoft.com/office/drawing/2014/main" id="{DDF50B6C-B023-4A66-A7D7-27B12C4FAC89}"/>
              </a:ext>
            </a:extLst>
          </p:cNvPr>
          <p:cNvSpPr/>
          <p:nvPr/>
        </p:nvSpPr>
        <p:spPr>
          <a:xfrm>
            <a:off x="1957158" y="2591458"/>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WORD 48khz</a:t>
            </a:r>
            <a:endParaRPr lang="en-BE" sz="900" dirty="0"/>
          </a:p>
        </p:txBody>
      </p:sp>
      <p:sp>
        <p:nvSpPr>
          <p:cNvPr id="85" name="Rectangle 84">
            <a:extLst>
              <a:ext uri="{FF2B5EF4-FFF2-40B4-BE49-F238E27FC236}">
                <a16:creationId xmlns:a16="http://schemas.microsoft.com/office/drawing/2014/main" id="{AD40A38F-8F31-42E5-9E4F-D9C6A550DFA7}"/>
              </a:ext>
            </a:extLst>
          </p:cNvPr>
          <p:cNvSpPr/>
          <p:nvPr/>
        </p:nvSpPr>
        <p:spPr>
          <a:xfrm>
            <a:off x="2936332" y="593589"/>
            <a:ext cx="2350176" cy="2876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REDNET A8R </a:t>
            </a:r>
          </a:p>
          <a:p>
            <a:pPr algn="ctr"/>
            <a:r>
              <a:rPr lang="en-US" sz="1050" dirty="0"/>
              <a:t>(Primary </a:t>
            </a:r>
            <a:r>
              <a:rPr lang="en-US" sz="1050" dirty="0" err="1"/>
              <a:t>dante</a:t>
            </a:r>
            <a:r>
              <a:rPr lang="en-US" sz="1050" dirty="0"/>
              <a:t> clock using external in)</a:t>
            </a:r>
            <a:endParaRPr lang="en-US" sz="1100" dirty="0"/>
          </a:p>
        </p:txBody>
      </p:sp>
      <p:sp>
        <p:nvSpPr>
          <p:cNvPr id="87" name="TextBox 86">
            <a:extLst>
              <a:ext uri="{FF2B5EF4-FFF2-40B4-BE49-F238E27FC236}">
                <a16:creationId xmlns:a16="http://schemas.microsoft.com/office/drawing/2014/main" id="{C7BD27F7-E24E-4B5D-AB7B-AE7A0C8ACB7F}"/>
              </a:ext>
            </a:extLst>
          </p:cNvPr>
          <p:cNvSpPr txBox="1"/>
          <p:nvPr/>
        </p:nvSpPr>
        <p:spPr>
          <a:xfrm>
            <a:off x="2936332" y="1181170"/>
            <a:ext cx="669035" cy="369332"/>
          </a:xfrm>
          <a:prstGeom prst="rect">
            <a:avLst/>
          </a:prstGeom>
          <a:noFill/>
        </p:spPr>
        <p:txBody>
          <a:bodyPr wrap="square" rtlCol="0">
            <a:spAutoFit/>
          </a:bodyPr>
          <a:lstStyle/>
          <a:p>
            <a:r>
              <a:rPr lang="en-US" sz="900" dirty="0">
                <a:solidFill>
                  <a:schemeClr val="bg1"/>
                </a:solidFill>
              </a:rPr>
              <a:t>AUDIO IN (XLR)</a:t>
            </a:r>
          </a:p>
        </p:txBody>
      </p:sp>
      <p:sp>
        <p:nvSpPr>
          <p:cNvPr id="88" name="TextBox 87">
            <a:extLst>
              <a:ext uri="{FF2B5EF4-FFF2-40B4-BE49-F238E27FC236}">
                <a16:creationId xmlns:a16="http://schemas.microsoft.com/office/drawing/2014/main" id="{A14DB07D-A55A-4AFC-9900-197AC171E003}"/>
              </a:ext>
            </a:extLst>
          </p:cNvPr>
          <p:cNvSpPr txBox="1"/>
          <p:nvPr/>
        </p:nvSpPr>
        <p:spPr>
          <a:xfrm>
            <a:off x="2936332" y="2535121"/>
            <a:ext cx="812526" cy="369332"/>
          </a:xfrm>
          <a:prstGeom prst="rect">
            <a:avLst/>
          </a:prstGeom>
          <a:noFill/>
        </p:spPr>
        <p:txBody>
          <a:bodyPr wrap="square" rtlCol="0">
            <a:spAutoFit/>
          </a:bodyPr>
          <a:lstStyle/>
          <a:p>
            <a:r>
              <a:rPr lang="en-US" sz="900" dirty="0">
                <a:solidFill>
                  <a:schemeClr val="bg1"/>
                </a:solidFill>
              </a:rPr>
              <a:t>WORD CLOCK IN</a:t>
            </a:r>
          </a:p>
        </p:txBody>
      </p:sp>
      <p:sp>
        <p:nvSpPr>
          <p:cNvPr id="93" name="TextBox 92">
            <a:extLst>
              <a:ext uri="{FF2B5EF4-FFF2-40B4-BE49-F238E27FC236}">
                <a16:creationId xmlns:a16="http://schemas.microsoft.com/office/drawing/2014/main" id="{13593E90-D6CE-4110-955C-0FD3B0112238}"/>
              </a:ext>
            </a:extLst>
          </p:cNvPr>
          <p:cNvSpPr txBox="1"/>
          <p:nvPr/>
        </p:nvSpPr>
        <p:spPr>
          <a:xfrm>
            <a:off x="4396330" y="1150871"/>
            <a:ext cx="812526" cy="369332"/>
          </a:xfrm>
          <a:prstGeom prst="rect">
            <a:avLst/>
          </a:prstGeom>
          <a:noFill/>
        </p:spPr>
        <p:txBody>
          <a:bodyPr wrap="square" rtlCol="0">
            <a:spAutoFit/>
          </a:bodyPr>
          <a:lstStyle/>
          <a:p>
            <a:pPr algn="r"/>
            <a:r>
              <a:rPr lang="en-US" sz="900" dirty="0">
                <a:solidFill>
                  <a:schemeClr val="bg1"/>
                </a:solidFill>
              </a:rPr>
              <a:t>AUDIO OUT (XLR)</a:t>
            </a:r>
          </a:p>
        </p:txBody>
      </p:sp>
      <p:sp>
        <p:nvSpPr>
          <p:cNvPr id="94" name="TextBox 93">
            <a:extLst>
              <a:ext uri="{FF2B5EF4-FFF2-40B4-BE49-F238E27FC236}">
                <a16:creationId xmlns:a16="http://schemas.microsoft.com/office/drawing/2014/main" id="{18719F1D-D09E-40F6-8C5A-AFE13CC5272D}"/>
              </a:ext>
            </a:extLst>
          </p:cNvPr>
          <p:cNvSpPr txBox="1"/>
          <p:nvPr/>
        </p:nvSpPr>
        <p:spPr>
          <a:xfrm>
            <a:off x="4473982" y="2566654"/>
            <a:ext cx="812526" cy="369332"/>
          </a:xfrm>
          <a:prstGeom prst="rect">
            <a:avLst/>
          </a:prstGeom>
          <a:noFill/>
        </p:spPr>
        <p:txBody>
          <a:bodyPr wrap="square" rtlCol="0">
            <a:spAutoFit/>
          </a:bodyPr>
          <a:lstStyle/>
          <a:p>
            <a:pPr algn="r"/>
            <a:r>
              <a:rPr lang="en-US" sz="900" dirty="0">
                <a:solidFill>
                  <a:schemeClr val="bg1"/>
                </a:solidFill>
              </a:rPr>
              <a:t>WORD CLOCK OUT</a:t>
            </a:r>
          </a:p>
        </p:txBody>
      </p:sp>
      <p:sp>
        <p:nvSpPr>
          <p:cNvPr id="116" name="Triangle 18">
            <a:extLst>
              <a:ext uri="{FF2B5EF4-FFF2-40B4-BE49-F238E27FC236}">
                <a16:creationId xmlns:a16="http://schemas.microsoft.com/office/drawing/2014/main" id="{C66DBDF4-3354-4D78-BD84-7210B9F05730}"/>
              </a:ext>
            </a:extLst>
          </p:cNvPr>
          <p:cNvSpPr/>
          <p:nvPr/>
        </p:nvSpPr>
        <p:spPr>
          <a:xfrm rot="5400000">
            <a:off x="2852906" y="2680961"/>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riangle 18">
            <a:extLst>
              <a:ext uri="{FF2B5EF4-FFF2-40B4-BE49-F238E27FC236}">
                <a16:creationId xmlns:a16="http://schemas.microsoft.com/office/drawing/2014/main" id="{4D80CD2F-8119-41C3-B3D8-DB1E9106750D}"/>
              </a:ext>
            </a:extLst>
          </p:cNvPr>
          <p:cNvSpPr/>
          <p:nvPr/>
        </p:nvSpPr>
        <p:spPr>
          <a:xfrm rot="5400000">
            <a:off x="2867175" y="1319303"/>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riangle 18">
            <a:extLst>
              <a:ext uri="{FF2B5EF4-FFF2-40B4-BE49-F238E27FC236}">
                <a16:creationId xmlns:a16="http://schemas.microsoft.com/office/drawing/2014/main" id="{31DB9C9F-85E8-473E-9D96-07B5E3D9731A}"/>
              </a:ext>
            </a:extLst>
          </p:cNvPr>
          <p:cNvSpPr/>
          <p:nvPr/>
        </p:nvSpPr>
        <p:spPr>
          <a:xfrm rot="5400000">
            <a:off x="5271091" y="1316403"/>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riangle 18">
            <a:extLst>
              <a:ext uri="{FF2B5EF4-FFF2-40B4-BE49-F238E27FC236}">
                <a16:creationId xmlns:a16="http://schemas.microsoft.com/office/drawing/2014/main" id="{14889EFF-7878-43C5-B55A-A8DD01B610D1}"/>
              </a:ext>
            </a:extLst>
          </p:cNvPr>
          <p:cNvSpPr/>
          <p:nvPr/>
        </p:nvSpPr>
        <p:spPr>
          <a:xfrm rot="5400000">
            <a:off x="5271090" y="2718053"/>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riangle 18">
            <a:extLst>
              <a:ext uri="{FF2B5EF4-FFF2-40B4-BE49-F238E27FC236}">
                <a16:creationId xmlns:a16="http://schemas.microsoft.com/office/drawing/2014/main" id="{FC0804BE-AFDD-4558-9E50-B4F71EA75277}"/>
              </a:ext>
            </a:extLst>
          </p:cNvPr>
          <p:cNvSpPr/>
          <p:nvPr/>
        </p:nvSpPr>
        <p:spPr>
          <a:xfrm rot="10800000">
            <a:off x="4071494" y="3477639"/>
            <a:ext cx="79850"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6F1EB8D0-7374-4AC0-AB54-4959C07B95E7}"/>
              </a:ext>
            </a:extLst>
          </p:cNvPr>
          <p:cNvSpPr txBox="1"/>
          <p:nvPr/>
        </p:nvSpPr>
        <p:spPr>
          <a:xfrm>
            <a:off x="3704898" y="3191661"/>
            <a:ext cx="812526" cy="230832"/>
          </a:xfrm>
          <a:prstGeom prst="rect">
            <a:avLst/>
          </a:prstGeom>
          <a:noFill/>
        </p:spPr>
        <p:txBody>
          <a:bodyPr wrap="square" rtlCol="0">
            <a:spAutoFit/>
          </a:bodyPr>
          <a:lstStyle/>
          <a:p>
            <a:r>
              <a:rPr lang="en-US" sz="900" dirty="0">
                <a:solidFill>
                  <a:schemeClr val="bg1"/>
                </a:solidFill>
              </a:rPr>
              <a:t>NETWORK IO</a:t>
            </a:r>
          </a:p>
        </p:txBody>
      </p:sp>
      <p:sp>
        <p:nvSpPr>
          <p:cNvPr id="7" name="Rectangle: Rounded Corners 6">
            <a:extLst>
              <a:ext uri="{FF2B5EF4-FFF2-40B4-BE49-F238E27FC236}">
                <a16:creationId xmlns:a16="http://schemas.microsoft.com/office/drawing/2014/main" id="{E0CDB135-9C3C-47F0-BFA9-0CB4E218809E}"/>
              </a:ext>
            </a:extLst>
          </p:cNvPr>
          <p:cNvSpPr/>
          <p:nvPr/>
        </p:nvSpPr>
        <p:spPr>
          <a:xfrm>
            <a:off x="3770496" y="1205249"/>
            <a:ext cx="674148" cy="18538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t>DANTE SYNC Delays (1ms)</a:t>
            </a:r>
            <a:endParaRPr lang="en-BE" sz="1100" dirty="0"/>
          </a:p>
        </p:txBody>
      </p:sp>
      <p:sp>
        <p:nvSpPr>
          <p:cNvPr id="149" name="Rectangle 148">
            <a:extLst>
              <a:ext uri="{FF2B5EF4-FFF2-40B4-BE49-F238E27FC236}">
                <a16:creationId xmlns:a16="http://schemas.microsoft.com/office/drawing/2014/main" id="{25E27F03-FD38-423D-9E99-6A2D93A5A248}"/>
              </a:ext>
            </a:extLst>
          </p:cNvPr>
          <p:cNvSpPr/>
          <p:nvPr/>
        </p:nvSpPr>
        <p:spPr>
          <a:xfrm>
            <a:off x="2000806" y="1205249"/>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LTC</a:t>
            </a:r>
          </a:p>
          <a:p>
            <a:pPr algn="ctr"/>
            <a:r>
              <a:rPr lang="nl-BE" sz="900" dirty="0"/>
              <a:t>48Khz</a:t>
            </a:r>
            <a:endParaRPr lang="en-BE" sz="900" dirty="0"/>
          </a:p>
        </p:txBody>
      </p:sp>
      <p:sp>
        <p:nvSpPr>
          <p:cNvPr id="151" name="Rectangle 150">
            <a:extLst>
              <a:ext uri="{FF2B5EF4-FFF2-40B4-BE49-F238E27FC236}">
                <a16:creationId xmlns:a16="http://schemas.microsoft.com/office/drawing/2014/main" id="{63BF7674-1371-4407-8E81-17E66A5F1ABB}"/>
              </a:ext>
            </a:extLst>
          </p:cNvPr>
          <p:cNvSpPr/>
          <p:nvPr/>
        </p:nvSpPr>
        <p:spPr>
          <a:xfrm>
            <a:off x="7725880" y="1166885"/>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LTC</a:t>
            </a:r>
          </a:p>
          <a:p>
            <a:pPr algn="ctr"/>
            <a:r>
              <a:rPr lang="nl-BE" sz="900" dirty="0"/>
              <a:t>48Khz</a:t>
            </a:r>
            <a:endParaRPr lang="en-BE" sz="900" dirty="0"/>
          </a:p>
        </p:txBody>
      </p:sp>
      <p:sp>
        <p:nvSpPr>
          <p:cNvPr id="152" name="Rectangle 151">
            <a:extLst>
              <a:ext uri="{FF2B5EF4-FFF2-40B4-BE49-F238E27FC236}">
                <a16:creationId xmlns:a16="http://schemas.microsoft.com/office/drawing/2014/main" id="{5B1CB7AB-233E-4FBD-8DDE-73720B96FC78}"/>
              </a:ext>
            </a:extLst>
          </p:cNvPr>
          <p:cNvSpPr/>
          <p:nvPr/>
        </p:nvSpPr>
        <p:spPr>
          <a:xfrm>
            <a:off x="5633703" y="2592978"/>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WORD 48khz</a:t>
            </a:r>
            <a:endParaRPr lang="en-BE" sz="900" dirty="0"/>
          </a:p>
        </p:txBody>
      </p:sp>
      <p:sp>
        <p:nvSpPr>
          <p:cNvPr id="153" name="Rectangle 152">
            <a:extLst>
              <a:ext uri="{FF2B5EF4-FFF2-40B4-BE49-F238E27FC236}">
                <a16:creationId xmlns:a16="http://schemas.microsoft.com/office/drawing/2014/main" id="{8FB613D3-BD7D-4629-B108-371163EE01D2}"/>
              </a:ext>
            </a:extLst>
          </p:cNvPr>
          <p:cNvSpPr/>
          <p:nvPr/>
        </p:nvSpPr>
        <p:spPr>
          <a:xfrm>
            <a:off x="7308579" y="2592977"/>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WORD </a:t>
            </a:r>
          </a:p>
          <a:p>
            <a:pPr algn="ctr"/>
            <a:r>
              <a:rPr lang="nl-BE" sz="900" dirty="0"/>
              <a:t>120 hz</a:t>
            </a:r>
            <a:endParaRPr lang="en-BE" sz="900" dirty="0"/>
          </a:p>
        </p:txBody>
      </p:sp>
      <p:sp>
        <p:nvSpPr>
          <p:cNvPr id="154" name="Rectangle 153">
            <a:extLst>
              <a:ext uri="{FF2B5EF4-FFF2-40B4-BE49-F238E27FC236}">
                <a16:creationId xmlns:a16="http://schemas.microsoft.com/office/drawing/2014/main" id="{0DCB7389-53DC-4681-B3A0-E9857CE6B5C5}"/>
              </a:ext>
            </a:extLst>
          </p:cNvPr>
          <p:cNvSpPr/>
          <p:nvPr/>
        </p:nvSpPr>
        <p:spPr>
          <a:xfrm>
            <a:off x="6425508" y="2301127"/>
            <a:ext cx="605361" cy="933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Joren’s</a:t>
            </a:r>
            <a:endParaRPr lang="en-US" sz="1100" dirty="0"/>
          </a:p>
          <a:p>
            <a:pPr algn="ctr"/>
            <a:r>
              <a:rPr lang="en-US" sz="1100" dirty="0"/>
              <a:t>WORD Clock divider</a:t>
            </a:r>
          </a:p>
          <a:p>
            <a:pPr algn="ctr"/>
            <a:r>
              <a:rPr lang="en-US" sz="1100" dirty="0"/>
              <a:t>(/400)</a:t>
            </a:r>
          </a:p>
        </p:txBody>
      </p:sp>
      <p:sp>
        <p:nvSpPr>
          <p:cNvPr id="155" name="Rectangle 154">
            <a:extLst>
              <a:ext uri="{FF2B5EF4-FFF2-40B4-BE49-F238E27FC236}">
                <a16:creationId xmlns:a16="http://schemas.microsoft.com/office/drawing/2014/main" id="{01C75F2C-C745-4A4E-A58D-949B57B5E988}"/>
              </a:ext>
            </a:extLst>
          </p:cNvPr>
          <p:cNvSpPr/>
          <p:nvPr/>
        </p:nvSpPr>
        <p:spPr>
          <a:xfrm>
            <a:off x="10822822" y="538179"/>
            <a:ext cx="1236783" cy="2523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Qualisis</a:t>
            </a:r>
            <a:endParaRPr lang="en-US" dirty="0"/>
          </a:p>
          <a:p>
            <a:pPr algn="ctr"/>
            <a:r>
              <a:rPr lang="en-US" sz="1200" dirty="0"/>
              <a:t>Sync module</a:t>
            </a:r>
          </a:p>
          <a:p>
            <a:pPr algn="ctr"/>
            <a:endParaRPr lang="en-US" sz="1200" dirty="0"/>
          </a:p>
          <a:p>
            <a:pPr algn="ctr"/>
            <a:endParaRPr lang="en-US" sz="1200" dirty="0"/>
          </a:p>
        </p:txBody>
      </p:sp>
      <p:sp>
        <p:nvSpPr>
          <p:cNvPr id="157" name="TextBox 156">
            <a:extLst>
              <a:ext uri="{FF2B5EF4-FFF2-40B4-BE49-F238E27FC236}">
                <a16:creationId xmlns:a16="http://schemas.microsoft.com/office/drawing/2014/main" id="{A1863B8E-9616-4002-80E9-962E7BA926A4}"/>
              </a:ext>
            </a:extLst>
          </p:cNvPr>
          <p:cNvSpPr txBox="1"/>
          <p:nvPr/>
        </p:nvSpPr>
        <p:spPr>
          <a:xfrm>
            <a:off x="10782835" y="2601607"/>
            <a:ext cx="907635" cy="369332"/>
          </a:xfrm>
          <a:prstGeom prst="rect">
            <a:avLst/>
          </a:prstGeom>
          <a:noFill/>
        </p:spPr>
        <p:txBody>
          <a:bodyPr wrap="square" rtlCol="0">
            <a:spAutoFit/>
          </a:bodyPr>
          <a:lstStyle/>
          <a:p>
            <a:r>
              <a:rPr lang="en-US" sz="900" dirty="0">
                <a:solidFill>
                  <a:schemeClr val="bg1"/>
                </a:solidFill>
              </a:rPr>
              <a:t>WORD CLOCK IN</a:t>
            </a:r>
          </a:p>
        </p:txBody>
      </p:sp>
      <p:sp>
        <p:nvSpPr>
          <p:cNvPr id="158" name="TextBox 157">
            <a:extLst>
              <a:ext uri="{FF2B5EF4-FFF2-40B4-BE49-F238E27FC236}">
                <a16:creationId xmlns:a16="http://schemas.microsoft.com/office/drawing/2014/main" id="{605E4AD2-55F4-4F58-9D71-8D8705B647B8}"/>
              </a:ext>
            </a:extLst>
          </p:cNvPr>
          <p:cNvSpPr txBox="1"/>
          <p:nvPr/>
        </p:nvSpPr>
        <p:spPr>
          <a:xfrm>
            <a:off x="10782835" y="1158747"/>
            <a:ext cx="762093" cy="369332"/>
          </a:xfrm>
          <a:prstGeom prst="rect">
            <a:avLst/>
          </a:prstGeom>
          <a:noFill/>
        </p:spPr>
        <p:txBody>
          <a:bodyPr wrap="square" rtlCol="0">
            <a:spAutoFit/>
          </a:bodyPr>
          <a:lstStyle/>
          <a:p>
            <a:r>
              <a:rPr lang="en-US" sz="900" dirty="0">
                <a:solidFill>
                  <a:schemeClr val="bg1"/>
                </a:solidFill>
              </a:rPr>
              <a:t>1 LTC IN (SMPTE)</a:t>
            </a:r>
          </a:p>
        </p:txBody>
      </p:sp>
      <p:sp>
        <p:nvSpPr>
          <p:cNvPr id="159" name="Triangle 18">
            <a:extLst>
              <a:ext uri="{FF2B5EF4-FFF2-40B4-BE49-F238E27FC236}">
                <a16:creationId xmlns:a16="http://schemas.microsoft.com/office/drawing/2014/main" id="{DE8A5E24-9880-4478-AC27-AA39318C09C1}"/>
              </a:ext>
            </a:extLst>
          </p:cNvPr>
          <p:cNvSpPr/>
          <p:nvPr/>
        </p:nvSpPr>
        <p:spPr>
          <a:xfrm rot="5400000">
            <a:off x="10738237" y="1298082"/>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riangle 18">
            <a:extLst>
              <a:ext uri="{FF2B5EF4-FFF2-40B4-BE49-F238E27FC236}">
                <a16:creationId xmlns:a16="http://schemas.microsoft.com/office/drawing/2014/main" id="{FA5315A0-5B4E-4858-844A-2CD4E789E5F3}"/>
              </a:ext>
            </a:extLst>
          </p:cNvPr>
          <p:cNvSpPr/>
          <p:nvPr/>
        </p:nvSpPr>
        <p:spPr>
          <a:xfrm rot="5400000">
            <a:off x="10738237" y="2716188"/>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B9598529-1D7E-409F-861A-E055C8BA5073}"/>
              </a:ext>
            </a:extLst>
          </p:cNvPr>
          <p:cNvSpPr/>
          <p:nvPr/>
        </p:nvSpPr>
        <p:spPr>
          <a:xfrm>
            <a:off x="8236585" y="1609464"/>
            <a:ext cx="1507233" cy="1882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err="1"/>
              <a:t>Sonifex</a:t>
            </a:r>
            <a:r>
              <a:rPr lang="en-US" sz="1200" dirty="0"/>
              <a:t> Redbox </a:t>
            </a:r>
          </a:p>
          <a:p>
            <a:pPr algn="ctr"/>
            <a:r>
              <a:rPr lang="en-US" sz="1600" dirty="0"/>
              <a:t>RB-DDA6W</a:t>
            </a:r>
          </a:p>
          <a:p>
            <a:pPr algn="ctr"/>
            <a:r>
              <a:rPr lang="en-US" sz="1100" dirty="0"/>
              <a:t>6-Unit </a:t>
            </a:r>
            <a:r>
              <a:rPr lang="en-US" sz="1100" dirty="0" err="1"/>
              <a:t>Wordclock</a:t>
            </a:r>
            <a:r>
              <a:rPr lang="en-US" sz="1100" dirty="0"/>
              <a:t> Distribution Amplifier</a:t>
            </a:r>
          </a:p>
          <a:p>
            <a:pPr algn="ctr"/>
            <a:endParaRPr lang="en-US" sz="1100" dirty="0"/>
          </a:p>
        </p:txBody>
      </p:sp>
      <p:sp>
        <p:nvSpPr>
          <p:cNvPr id="166" name="TextBox 165">
            <a:extLst>
              <a:ext uri="{FF2B5EF4-FFF2-40B4-BE49-F238E27FC236}">
                <a16:creationId xmlns:a16="http://schemas.microsoft.com/office/drawing/2014/main" id="{9CFDCCDA-F11C-47FF-9E79-1EC137E1BA71}"/>
              </a:ext>
            </a:extLst>
          </p:cNvPr>
          <p:cNvSpPr txBox="1"/>
          <p:nvPr/>
        </p:nvSpPr>
        <p:spPr>
          <a:xfrm>
            <a:off x="8239004" y="2563020"/>
            <a:ext cx="812526" cy="369332"/>
          </a:xfrm>
          <a:prstGeom prst="rect">
            <a:avLst/>
          </a:prstGeom>
          <a:noFill/>
        </p:spPr>
        <p:txBody>
          <a:bodyPr wrap="square" rtlCol="0">
            <a:spAutoFit/>
          </a:bodyPr>
          <a:lstStyle/>
          <a:p>
            <a:r>
              <a:rPr lang="en-US" sz="900" dirty="0">
                <a:solidFill>
                  <a:schemeClr val="bg1"/>
                </a:solidFill>
              </a:rPr>
              <a:t>WORD CLOCK IN</a:t>
            </a:r>
          </a:p>
        </p:txBody>
      </p:sp>
      <p:sp>
        <p:nvSpPr>
          <p:cNvPr id="167" name="Triangle 18">
            <a:extLst>
              <a:ext uri="{FF2B5EF4-FFF2-40B4-BE49-F238E27FC236}">
                <a16:creationId xmlns:a16="http://schemas.microsoft.com/office/drawing/2014/main" id="{4A8F451B-A1A4-4F14-AB76-F35F4D59DDF1}"/>
              </a:ext>
            </a:extLst>
          </p:cNvPr>
          <p:cNvSpPr/>
          <p:nvPr/>
        </p:nvSpPr>
        <p:spPr>
          <a:xfrm rot="5400000">
            <a:off x="8155578" y="2726444"/>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BF7E0509-7CD8-4847-A403-7D54FFEFE12D}"/>
              </a:ext>
            </a:extLst>
          </p:cNvPr>
          <p:cNvSpPr txBox="1"/>
          <p:nvPr/>
        </p:nvSpPr>
        <p:spPr>
          <a:xfrm>
            <a:off x="8947401" y="2570960"/>
            <a:ext cx="812526" cy="369332"/>
          </a:xfrm>
          <a:prstGeom prst="rect">
            <a:avLst/>
          </a:prstGeom>
          <a:noFill/>
        </p:spPr>
        <p:txBody>
          <a:bodyPr wrap="square" rtlCol="0">
            <a:spAutoFit/>
          </a:bodyPr>
          <a:lstStyle/>
          <a:p>
            <a:pPr algn="r"/>
            <a:r>
              <a:rPr lang="en-US" sz="900" dirty="0">
                <a:solidFill>
                  <a:schemeClr val="bg1"/>
                </a:solidFill>
              </a:rPr>
              <a:t>WORD CLOCK OUT</a:t>
            </a:r>
          </a:p>
        </p:txBody>
      </p:sp>
      <p:sp>
        <p:nvSpPr>
          <p:cNvPr id="169" name="Triangle 18">
            <a:extLst>
              <a:ext uri="{FF2B5EF4-FFF2-40B4-BE49-F238E27FC236}">
                <a16:creationId xmlns:a16="http://schemas.microsoft.com/office/drawing/2014/main" id="{1CA906EF-0F1F-4175-AD24-426C0ACEC5D6}"/>
              </a:ext>
            </a:extLst>
          </p:cNvPr>
          <p:cNvSpPr/>
          <p:nvPr/>
        </p:nvSpPr>
        <p:spPr>
          <a:xfrm rot="5400000">
            <a:off x="9744509" y="2722359"/>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riangle 18">
            <a:extLst>
              <a:ext uri="{FF2B5EF4-FFF2-40B4-BE49-F238E27FC236}">
                <a16:creationId xmlns:a16="http://schemas.microsoft.com/office/drawing/2014/main" id="{A1C1BD39-08A0-484E-9C01-E1B7F85849E5}"/>
              </a:ext>
            </a:extLst>
          </p:cNvPr>
          <p:cNvSpPr/>
          <p:nvPr/>
        </p:nvSpPr>
        <p:spPr>
          <a:xfrm rot="10800000">
            <a:off x="9051530" y="3479197"/>
            <a:ext cx="79850"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A1883B6-2C03-463D-9301-7DA9243A6939}"/>
              </a:ext>
            </a:extLst>
          </p:cNvPr>
          <p:cNvSpPr txBox="1"/>
          <p:nvPr/>
        </p:nvSpPr>
        <p:spPr>
          <a:xfrm>
            <a:off x="8649765" y="3140467"/>
            <a:ext cx="898683" cy="369332"/>
          </a:xfrm>
          <a:prstGeom prst="rect">
            <a:avLst/>
          </a:prstGeom>
          <a:noFill/>
        </p:spPr>
        <p:txBody>
          <a:bodyPr wrap="square" rtlCol="0">
            <a:spAutoFit/>
          </a:bodyPr>
          <a:lstStyle/>
          <a:p>
            <a:pPr algn="ctr"/>
            <a:r>
              <a:rPr lang="en-US" sz="900" dirty="0">
                <a:solidFill>
                  <a:schemeClr val="bg1"/>
                </a:solidFill>
              </a:rPr>
              <a:t>WORD CLOCK out</a:t>
            </a:r>
          </a:p>
        </p:txBody>
      </p:sp>
      <p:sp>
        <p:nvSpPr>
          <p:cNvPr id="176" name="Rectangle 175">
            <a:extLst>
              <a:ext uri="{FF2B5EF4-FFF2-40B4-BE49-F238E27FC236}">
                <a16:creationId xmlns:a16="http://schemas.microsoft.com/office/drawing/2014/main" id="{0FD4D487-9AC1-42D8-AF94-E6F2C16A550A}"/>
              </a:ext>
            </a:extLst>
          </p:cNvPr>
          <p:cNvSpPr/>
          <p:nvPr/>
        </p:nvSpPr>
        <p:spPr>
          <a:xfrm>
            <a:off x="10018489" y="2587528"/>
            <a:ext cx="546100" cy="32031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WORD </a:t>
            </a:r>
          </a:p>
          <a:p>
            <a:pPr algn="ctr"/>
            <a:r>
              <a:rPr lang="nl-BE" sz="900" dirty="0"/>
              <a:t>120 hz</a:t>
            </a:r>
            <a:endParaRPr lang="en-BE" sz="900" dirty="0"/>
          </a:p>
        </p:txBody>
      </p:sp>
      <p:cxnSp>
        <p:nvCxnSpPr>
          <p:cNvPr id="177" name="Straight Connector 176">
            <a:extLst>
              <a:ext uri="{FF2B5EF4-FFF2-40B4-BE49-F238E27FC236}">
                <a16:creationId xmlns:a16="http://schemas.microsoft.com/office/drawing/2014/main" id="{3F33F016-67E6-4B83-A079-9E2FAF36BAE4}"/>
              </a:ext>
            </a:extLst>
          </p:cNvPr>
          <p:cNvCxnSpPr/>
          <p:nvPr/>
        </p:nvCxnSpPr>
        <p:spPr>
          <a:xfrm>
            <a:off x="0" y="3822214"/>
            <a:ext cx="1223797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2ACB64B5-53EA-4E87-8A1F-737E97152B72}"/>
              </a:ext>
            </a:extLst>
          </p:cNvPr>
          <p:cNvSpPr txBox="1"/>
          <p:nvPr/>
        </p:nvSpPr>
        <p:spPr>
          <a:xfrm>
            <a:off x="0" y="3794913"/>
            <a:ext cx="1872761" cy="369332"/>
          </a:xfrm>
          <a:prstGeom prst="rect">
            <a:avLst/>
          </a:prstGeom>
          <a:noFill/>
        </p:spPr>
        <p:txBody>
          <a:bodyPr wrap="square" rtlCol="0">
            <a:spAutoFit/>
          </a:bodyPr>
          <a:lstStyle/>
          <a:p>
            <a:pPr algn="ctr"/>
            <a:r>
              <a:rPr lang="nl-BE" b="1" dirty="0"/>
              <a:t>ARTSCIENCE LAB</a:t>
            </a:r>
            <a:endParaRPr lang="en-BE" b="1" dirty="0"/>
          </a:p>
        </p:txBody>
      </p:sp>
      <p:sp>
        <p:nvSpPr>
          <p:cNvPr id="179" name="TextBox 178">
            <a:extLst>
              <a:ext uri="{FF2B5EF4-FFF2-40B4-BE49-F238E27FC236}">
                <a16:creationId xmlns:a16="http://schemas.microsoft.com/office/drawing/2014/main" id="{86FA30AF-57D6-4CD7-9DF0-7C0400691FF1}"/>
              </a:ext>
            </a:extLst>
          </p:cNvPr>
          <p:cNvSpPr txBox="1"/>
          <p:nvPr/>
        </p:nvSpPr>
        <p:spPr>
          <a:xfrm>
            <a:off x="0" y="3468960"/>
            <a:ext cx="1872761" cy="369332"/>
          </a:xfrm>
          <a:prstGeom prst="rect">
            <a:avLst/>
          </a:prstGeom>
          <a:noFill/>
        </p:spPr>
        <p:txBody>
          <a:bodyPr wrap="square" rtlCol="0">
            <a:spAutoFit/>
          </a:bodyPr>
          <a:lstStyle/>
          <a:p>
            <a:pPr algn="ctr"/>
            <a:r>
              <a:rPr lang="nl-BE" b="1" dirty="0"/>
              <a:t>MACHINE ROOM</a:t>
            </a:r>
            <a:endParaRPr lang="en-BE" b="1" dirty="0"/>
          </a:p>
        </p:txBody>
      </p:sp>
      <p:sp>
        <p:nvSpPr>
          <p:cNvPr id="180" name="Rectangle 179">
            <a:extLst>
              <a:ext uri="{FF2B5EF4-FFF2-40B4-BE49-F238E27FC236}">
                <a16:creationId xmlns:a16="http://schemas.microsoft.com/office/drawing/2014/main" id="{3C0F22CD-7005-48D6-82C2-E0677A2D5878}"/>
              </a:ext>
            </a:extLst>
          </p:cNvPr>
          <p:cNvSpPr/>
          <p:nvPr/>
        </p:nvSpPr>
        <p:spPr>
          <a:xfrm>
            <a:off x="3710872" y="3823126"/>
            <a:ext cx="775253" cy="170428"/>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UTP Wall plug</a:t>
            </a:r>
            <a:endParaRPr lang="en-BE" sz="900" dirty="0"/>
          </a:p>
        </p:txBody>
      </p:sp>
      <p:sp>
        <p:nvSpPr>
          <p:cNvPr id="182" name="Rectangle 181">
            <a:extLst>
              <a:ext uri="{FF2B5EF4-FFF2-40B4-BE49-F238E27FC236}">
                <a16:creationId xmlns:a16="http://schemas.microsoft.com/office/drawing/2014/main" id="{FC702FBC-B84F-4C1B-BD59-B68D784CF82A}"/>
              </a:ext>
            </a:extLst>
          </p:cNvPr>
          <p:cNvSpPr/>
          <p:nvPr/>
        </p:nvSpPr>
        <p:spPr>
          <a:xfrm>
            <a:off x="2398362" y="5287800"/>
            <a:ext cx="856551" cy="604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Network switch</a:t>
            </a:r>
          </a:p>
        </p:txBody>
      </p:sp>
      <p:sp>
        <p:nvSpPr>
          <p:cNvPr id="183" name="Rectangle 182">
            <a:extLst>
              <a:ext uri="{FF2B5EF4-FFF2-40B4-BE49-F238E27FC236}">
                <a16:creationId xmlns:a16="http://schemas.microsoft.com/office/drawing/2014/main" id="{0D0FB915-8452-472A-B78C-E85A97A8C8BB}"/>
              </a:ext>
            </a:extLst>
          </p:cNvPr>
          <p:cNvSpPr/>
          <p:nvPr/>
        </p:nvSpPr>
        <p:spPr>
          <a:xfrm>
            <a:off x="3783700" y="4540033"/>
            <a:ext cx="2350176" cy="1781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REDNET A8R </a:t>
            </a:r>
          </a:p>
          <a:p>
            <a:pPr algn="ctr"/>
            <a:r>
              <a:rPr lang="en-US" sz="1050" dirty="0"/>
              <a:t>(Slaved device)</a:t>
            </a:r>
            <a:endParaRPr lang="en-US" sz="1100" dirty="0"/>
          </a:p>
        </p:txBody>
      </p:sp>
      <p:sp>
        <p:nvSpPr>
          <p:cNvPr id="186" name="TextBox 185">
            <a:extLst>
              <a:ext uri="{FF2B5EF4-FFF2-40B4-BE49-F238E27FC236}">
                <a16:creationId xmlns:a16="http://schemas.microsoft.com/office/drawing/2014/main" id="{AE1C2DEF-8444-4351-8925-03AB3C6BDE3A}"/>
              </a:ext>
            </a:extLst>
          </p:cNvPr>
          <p:cNvSpPr txBox="1"/>
          <p:nvPr/>
        </p:nvSpPr>
        <p:spPr>
          <a:xfrm>
            <a:off x="5140279" y="5948975"/>
            <a:ext cx="1054372" cy="230832"/>
          </a:xfrm>
          <a:prstGeom prst="rect">
            <a:avLst/>
          </a:prstGeom>
          <a:noFill/>
        </p:spPr>
        <p:txBody>
          <a:bodyPr wrap="square" rtlCol="0">
            <a:spAutoFit/>
          </a:bodyPr>
          <a:lstStyle/>
          <a:p>
            <a:pPr algn="r"/>
            <a:r>
              <a:rPr lang="en-US" sz="900" dirty="0">
                <a:solidFill>
                  <a:schemeClr val="bg1"/>
                </a:solidFill>
              </a:rPr>
              <a:t>AUDIO OUT (XLR)</a:t>
            </a:r>
          </a:p>
        </p:txBody>
      </p:sp>
      <p:sp>
        <p:nvSpPr>
          <p:cNvPr id="189" name="Triangle 18">
            <a:extLst>
              <a:ext uri="{FF2B5EF4-FFF2-40B4-BE49-F238E27FC236}">
                <a16:creationId xmlns:a16="http://schemas.microsoft.com/office/drawing/2014/main" id="{C89022DE-9D7D-4914-A0EF-86B1FC4AB426}"/>
              </a:ext>
            </a:extLst>
          </p:cNvPr>
          <p:cNvSpPr/>
          <p:nvPr/>
        </p:nvSpPr>
        <p:spPr>
          <a:xfrm rot="5225428">
            <a:off x="3698434" y="5483330"/>
            <a:ext cx="79850"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a:extLst>
              <a:ext uri="{FF2B5EF4-FFF2-40B4-BE49-F238E27FC236}">
                <a16:creationId xmlns:a16="http://schemas.microsoft.com/office/drawing/2014/main" id="{1EB3B087-9A67-48CB-8A99-3AAB55734A9F}"/>
              </a:ext>
            </a:extLst>
          </p:cNvPr>
          <p:cNvSpPr txBox="1"/>
          <p:nvPr/>
        </p:nvSpPr>
        <p:spPr>
          <a:xfrm>
            <a:off x="3756570" y="5414757"/>
            <a:ext cx="812526" cy="230832"/>
          </a:xfrm>
          <a:prstGeom prst="rect">
            <a:avLst/>
          </a:prstGeom>
          <a:noFill/>
        </p:spPr>
        <p:txBody>
          <a:bodyPr wrap="square" rtlCol="0">
            <a:spAutoFit/>
          </a:bodyPr>
          <a:lstStyle/>
          <a:p>
            <a:r>
              <a:rPr lang="en-US" sz="900" dirty="0">
                <a:solidFill>
                  <a:schemeClr val="bg1"/>
                </a:solidFill>
              </a:rPr>
              <a:t>NETWORK IO</a:t>
            </a:r>
          </a:p>
        </p:txBody>
      </p:sp>
      <p:sp>
        <p:nvSpPr>
          <p:cNvPr id="191" name="Triangle 18">
            <a:extLst>
              <a:ext uri="{FF2B5EF4-FFF2-40B4-BE49-F238E27FC236}">
                <a16:creationId xmlns:a16="http://schemas.microsoft.com/office/drawing/2014/main" id="{A1822CC4-4590-4F03-8F65-04F03DA49C20}"/>
              </a:ext>
            </a:extLst>
          </p:cNvPr>
          <p:cNvSpPr/>
          <p:nvPr/>
        </p:nvSpPr>
        <p:spPr>
          <a:xfrm>
            <a:off x="2822401" y="5208382"/>
            <a:ext cx="79850"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riangle 18">
            <a:extLst>
              <a:ext uri="{FF2B5EF4-FFF2-40B4-BE49-F238E27FC236}">
                <a16:creationId xmlns:a16="http://schemas.microsoft.com/office/drawing/2014/main" id="{00C6C27B-AB76-45FA-A961-9975777CDBC9}"/>
              </a:ext>
            </a:extLst>
          </p:cNvPr>
          <p:cNvSpPr/>
          <p:nvPr/>
        </p:nvSpPr>
        <p:spPr>
          <a:xfrm rot="5400000">
            <a:off x="3258148" y="5485204"/>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01822199-8336-4351-9464-7D901719F35D}"/>
              </a:ext>
            </a:extLst>
          </p:cNvPr>
          <p:cNvCxnSpPr>
            <a:cxnSpLocks/>
            <a:stCxn id="192" idx="0"/>
            <a:endCxn id="189" idx="0"/>
          </p:cNvCxnSpPr>
          <p:nvPr/>
        </p:nvCxnSpPr>
        <p:spPr>
          <a:xfrm>
            <a:off x="3341573" y="5524031"/>
            <a:ext cx="440101" cy="46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F0A6CC-B052-4D05-BC61-71EFE9F09787}"/>
              </a:ext>
            </a:extLst>
          </p:cNvPr>
          <p:cNvCxnSpPr>
            <a:cxnSpLocks/>
            <a:endCxn id="196" idx="1"/>
          </p:cNvCxnSpPr>
          <p:nvPr/>
        </p:nvCxnSpPr>
        <p:spPr>
          <a:xfrm flipV="1">
            <a:off x="6170408" y="6014538"/>
            <a:ext cx="2753218" cy="1034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36AFFE7D-91A0-4599-8BD1-BC705803A048}"/>
              </a:ext>
            </a:extLst>
          </p:cNvPr>
          <p:cNvSpPr/>
          <p:nvPr/>
        </p:nvSpPr>
        <p:spPr>
          <a:xfrm>
            <a:off x="8923626" y="5952063"/>
            <a:ext cx="826888" cy="12495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LTC 48Khz</a:t>
            </a:r>
            <a:endParaRPr lang="en-BE" sz="900" dirty="0"/>
          </a:p>
        </p:txBody>
      </p:sp>
      <p:sp>
        <p:nvSpPr>
          <p:cNvPr id="198" name="Rectangle 197">
            <a:extLst>
              <a:ext uri="{FF2B5EF4-FFF2-40B4-BE49-F238E27FC236}">
                <a16:creationId xmlns:a16="http://schemas.microsoft.com/office/drawing/2014/main" id="{C967E7CB-D1C9-4235-BED6-6AB4E179607E}"/>
              </a:ext>
            </a:extLst>
          </p:cNvPr>
          <p:cNvSpPr/>
          <p:nvPr/>
        </p:nvSpPr>
        <p:spPr>
          <a:xfrm>
            <a:off x="6985038" y="4559474"/>
            <a:ext cx="1507233" cy="1353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err="1"/>
              <a:t>Sonifex</a:t>
            </a:r>
            <a:r>
              <a:rPr lang="en-US" sz="1200" dirty="0"/>
              <a:t> Redbox </a:t>
            </a:r>
          </a:p>
          <a:p>
            <a:pPr algn="ctr"/>
            <a:r>
              <a:rPr lang="en-US" sz="1600" dirty="0"/>
              <a:t>RB-DDA6W</a:t>
            </a:r>
          </a:p>
          <a:p>
            <a:pPr algn="ctr"/>
            <a:r>
              <a:rPr lang="en-US" sz="1100" dirty="0"/>
              <a:t>6-Unit </a:t>
            </a:r>
            <a:r>
              <a:rPr lang="en-US" sz="1100" dirty="0" err="1"/>
              <a:t>Wordclock</a:t>
            </a:r>
            <a:r>
              <a:rPr lang="en-US" sz="1100" dirty="0"/>
              <a:t> Distribution Amplifier</a:t>
            </a:r>
          </a:p>
          <a:p>
            <a:pPr algn="ctr"/>
            <a:endParaRPr lang="en-US" sz="1100" dirty="0"/>
          </a:p>
        </p:txBody>
      </p:sp>
      <p:sp>
        <p:nvSpPr>
          <p:cNvPr id="199" name="TextBox 198">
            <a:extLst>
              <a:ext uri="{FF2B5EF4-FFF2-40B4-BE49-F238E27FC236}">
                <a16:creationId xmlns:a16="http://schemas.microsoft.com/office/drawing/2014/main" id="{074B3D82-3E1A-48A7-BB7B-9173750BB89D}"/>
              </a:ext>
            </a:extLst>
          </p:cNvPr>
          <p:cNvSpPr txBox="1"/>
          <p:nvPr/>
        </p:nvSpPr>
        <p:spPr>
          <a:xfrm>
            <a:off x="6987457" y="5513029"/>
            <a:ext cx="812526" cy="369332"/>
          </a:xfrm>
          <a:prstGeom prst="rect">
            <a:avLst/>
          </a:prstGeom>
          <a:noFill/>
        </p:spPr>
        <p:txBody>
          <a:bodyPr wrap="square" rtlCol="0">
            <a:spAutoFit/>
          </a:bodyPr>
          <a:lstStyle/>
          <a:p>
            <a:r>
              <a:rPr lang="en-US" sz="900" dirty="0">
                <a:solidFill>
                  <a:schemeClr val="bg1"/>
                </a:solidFill>
              </a:rPr>
              <a:t>WORD CLOCK IN</a:t>
            </a:r>
          </a:p>
        </p:txBody>
      </p:sp>
      <p:sp>
        <p:nvSpPr>
          <p:cNvPr id="200" name="Triangle 18">
            <a:extLst>
              <a:ext uri="{FF2B5EF4-FFF2-40B4-BE49-F238E27FC236}">
                <a16:creationId xmlns:a16="http://schemas.microsoft.com/office/drawing/2014/main" id="{B01969D2-9ABC-46B6-A475-F21F79B58F4D}"/>
              </a:ext>
            </a:extLst>
          </p:cNvPr>
          <p:cNvSpPr/>
          <p:nvPr/>
        </p:nvSpPr>
        <p:spPr>
          <a:xfrm rot="5400000">
            <a:off x="6904031" y="5658869"/>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a:extLst>
              <a:ext uri="{FF2B5EF4-FFF2-40B4-BE49-F238E27FC236}">
                <a16:creationId xmlns:a16="http://schemas.microsoft.com/office/drawing/2014/main" id="{AC55ED47-2964-40F7-B0CA-1E30EE98C5BF}"/>
              </a:ext>
            </a:extLst>
          </p:cNvPr>
          <p:cNvSpPr txBox="1"/>
          <p:nvPr/>
        </p:nvSpPr>
        <p:spPr>
          <a:xfrm>
            <a:off x="7695854" y="5520969"/>
            <a:ext cx="812526" cy="369332"/>
          </a:xfrm>
          <a:prstGeom prst="rect">
            <a:avLst/>
          </a:prstGeom>
          <a:noFill/>
        </p:spPr>
        <p:txBody>
          <a:bodyPr wrap="square" rtlCol="0">
            <a:spAutoFit/>
          </a:bodyPr>
          <a:lstStyle/>
          <a:p>
            <a:pPr algn="r"/>
            <a:r>
              <a:rPr lang="en-US" sz="900" dirty="0">
                <a:solidFill>
                  <a:schemeClr val="bg1"/>
                </a:solidFill>
              </a:rPr>
              <a:t>6 x WORD CLOCK OUT</a:t>
            </a:r>
          </a:p>
        </p:txBody>
      </p:sp>
      <p:sp>
        <p:nvSpPr>
          <p:cNvPr id="202" name="Triangle 18">
            <a:extLst>
              <a:ext uri="{FF2B5EF4-FFF2-40B4-BE49-F238E27FC236}">
                <a16:creationId xmlns:a16="http://schemas.microsoft.com/office/drawing/2014/main" id="{8E3CD5FB-F363-41D4-9A2D-355B88DBC404}"/>
              </a:ext>
            </a:extLst>
          </p:cNvPr>
          <p:cNvSpPr/>
          <p:nvPr/>
        </p:nvSpPr>
        <p:spPr>
          <a:xfrm rot="5400000">
            <a:off x="8492962" y="5672368"/>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7B96DD0A-A8BC-4D15-85E7-DC3CE23454B7}"/>
              </a:ext>
            </a:extLst>
          </p:cNvPr>
          <p:cNvSpPr/>
          <p:nvPr/>
        </p:nvSpPr>
        <p:spPr>
          <a:xfrm>
            <a:off x="8702809" y="3827460"/>
            <a:ext cx="775253" cy="170428"/>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COAX Wall plug</a:t>
            </a:r>
            <a:endParaRPr lang="en-BE" sz="900" dirty="0"/>
          </a:p>
        </p:txBody>
      </p:sp>
      <p:sp>
        <p:nvSpPr>
          <p:cNvPr id="214" name="Rectangle 213">
            <a:extLst>
              <a:ext uri="{FF2B5EF4-FFF2-40B4-BE49-F238E27FC236}">
                <a16:creationId xmlns:a16="http://schemas.microsoft.com/office/drawing/2014/main" id="{EAF4B616-9504-44DC-841C-99EED16E0DC3}"/>
              </a:ext>
            </a:extLst>
          </p:cNvPr>
          <p:cNvSpPr/>
          <p:nvPr/>
        </p:nvSpPr>
        <p:spPr>
          <a:xfrm>
            <a:off x="8925211" y="4740752"/>
            <a:ext cx="826889" cy="160158"/>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WORD 120 hz</a:t>
            </a:r>
            <a:endParaRPr lang="en-BE" sz="900" dirty="0"/>
          </a:p>
        </p:txBody>
      </p:sp>
      <p:sp>
        <p:nvSpPr>
          <p:cNvPr id="215" name="Rectangle 214">
            <a:extLst>
              <a:ext uri="{FF2B5EF4-FFF2-40B4-BE49-F238E27FC236}">
                <a16:creationId xmlns:a16="http://schemas.microsoft.com/office/drawing/2014/main" id="{2F653F42-BB26-420C-8EF4-6E5C5AD977D0}"/>
              </a:ext>
            </a:extLst>
          </p:cNvPr>
          <p:cNvSpPr/>
          <p:nvPr/>
        </p:nvSpPr>
        <p:spPr>
          <a:xfrm>
            <a:off x="8926071" y="4973631"/>
            <a:ext cx="826889" cy="160158"/>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WORD 120 hz</a:t>
            </a:r>
            <a:endParaRPr lang="en-BE" sz="900" dirty="0"/>
          </a:p>
        </p:txBody>
      </p:sp>
      <p:sp>
        <p:nvSpPr>
          <p:cNvPr id="216" name="Rectangle 215">
            <a:extLst>
              <a:ext uri="{FF2B5EF4-FFF2-40B4-BE49-F238E27FC236}">
                <a16:creationId xmlns:a16="http://schemas.microsoft.com/office/drawing/2014/main" id="{A0F15D3B-02BE-4E95-95E7-92CF264D3797}"/>
              </a:ext>
            </a:extLst>
          </p:cNvPr>
          <p:cNvSpPr/>
          <p:nvPr/>
        </p:nvSpPr>
        <p:spPr>
          <a:xfrm>
            <a:off x="8923626" y="5202860"/>
            <a:ext cx="826889" cy="160158"/>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WORD 120 hz</a:t>
            </a:r>
            <a:endParaRPr lang="en-BE" sz="900" dirty="0"/>
          </a:p>
        </p:txBody>
      </p:sp>
      <p:sp>
        <p:nvSpPr>
          <p:cNvPr id="217" name="Rectangle 216">
            <a:extLst>
              <a:ext uri="{FF2B5EF4-FFF2-40B4-BE49-F238E27FC236}">
                <a16:creationId xmlns:a16="http://schemas.microsoft.com/office/drawing/2014/main" id="{CE659BAB-9F52-41B2-9CAF-6393D6136204}"/>
              </a:ext>
            </a:extLst>
          </p:cNvPr>
          <p:cNvSpPr/>
          <p:nvPr/>
        </p:nvSpPr>
        <p:spPr>
          <a:xfrm>
            <a:off x="8923625" y="5435948"/>
            <a:ext cx="826889" cy="160158"/>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WORD 120 hz</a:t>
            </a:r>
            <a:endParaRPr lang="en-BE" sz="900" dirty="0"/>
          </a:p>
        </p:txBody>
      </p:sp>
      <p:sp>
        <p:nvSpPr>
          <p:cNvPr id="218" name="Rectangle 217">
            <a:extLst>
              <a:ext uri="{FF2B5EF4-FFF2-40B4-BE49-F238E27FC236}">
                <a16:creationId xmlns:a16="http://schemas.microsoft.com/office/drawing/2014/main" id="{0945231F-6EE5-4D30-8512-93E5DB7359DD}"/>
              </a:ext>
            </a:extLst>
          </p:cNvPr>
          <p:cNvSpPr/>
          <p:nvPr/>
        </p:nvSpPr>
        <p:spPr>
          <a:xfrm>
            <a:off x="8914748" y="5680698"/>
            <a:ext cx="826889" cy="160158"/>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WORD 120 hz</a:t>
            </a:r>
            <a:endParaRPr lang="en-BE" sz="900" dirty="0"/>
          </a:p>
        </p:txBody>
      </p:sp>
      <p:sp>
        <p:nvSpPr>
          <p:cNvPr id="219" name="Rectangle 218">
            <a:extLst>
              <a:ext uri="{FF2B5EF4-FFF2-40B4-BE49-F238E27FC236}">
                <a16:creationId xmlns:a16="http://schemas.microsoft.com/office/drawing/2014/main" id="{C9D79C0E-E483-4B75-A797-548B0904CF6F}"/>
              </a:ext>
            </a:extLst>
          </p:cNvPr>
          <p:cNvSpPr/>
          <p:nvPr/>
        </p:nvSpPr>
        <p:spPr>
          <a:xfrm>
            <a:off x="8928185" y="4513000"/>
            <a:ext cx="826889" cy="160158"/>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WORD 120 hz</a:t>
            </a:r>
            <a:endParaRPr lang="en-BE" sz="900" dirty="0"/>
          </a:p>
        </p:txBody>
      </p:sp>
      <p:cxnSp>
        <p:nvCxnSpPr>
          <p:cNvPr id="220" name="Straight Connector 219">
            <a:extLst>
              <a:ext uri="{FF2B5EF4-FFF2-40B4-BE49-F238E27FC236}">
                <a16:creationId xmlns:a16="http://schemas.microsoft.com/office/drawing/2014/main" id="{071EA5A1-2EB8-41C5-9DDB-B9AD592E3CF7}"/>
              </a:ext>
            </a:extLst>
          </p:cNvPr>
          <p:cNvCxnSpPr>
            <a:cxnSpLocks/>
            <a:stCxn id="219" idx="1"/>
            <a:endCxn id="202" idx="0"/>
          </p:cNvCxnSpPr>
          <p:nvPr/>
        </p:nvCxnSpPr>
        <p:spPr>
          <a:xfrm flipH="1">
            <a:off x="8576387" y="4593079"/>
            <a:ext cx="351798" cy="1118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85DA809-B776-4137-AB98-869D760802E5}"/>
              </a:ext>
            </a:extLst>
          </p:cNvPr>
          <p:cNvCxnSpPr>
            <a:cxnSpLocks/>
            <a:stCxn id="214" idx="1"/>
            <a:endCxn id="202" idx="0"/>
          </p:cNvCxnSpPr>
          <p:nvPr/>
        </p:nvCxnSpPr>
        <p:spPr>
          <a:xfrm flipH="1">
            <a:off x="8576387" y="4820831"/>
            <a:ext cx="348824" cy="890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031DEA9-6763-4528-BE5C-8FB672315666}"/>
              </a:ext>
            </a:extLst>
          </p:cNvPr>
          <p:cNvCxnSpPr>
            <a:cxnSpLocks/>
            <a:stCxn id="215" idx="1"/>
            <a:endCxn id="202" idx="0"/>
          </p:cNvCxnSpPr>
          <p:nvPr/>
        </p:nvCxnSpPr>
        <p:spPr>
          <a:xfrm flipH="1">
            <a:off x="8576387" y="5053710"/>
            <a:ext cx="349684" cy="657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C7940AC-1B99-4851-9A67-E11CA4894DFA}"/>
              </a:ext>
            </a:extLst>
          </p:cNvPr>
          <p:cNvCxnSpPr>
            <a:cxnSpLocks/>
            <a:stCxn id="216" idx="1"/>
            <a:endCxn id="202" idx="0"/>
          </p:cNvCxnSpPr>
          <p:nvPr/>
        </p:nvCxnSpPr>
        <p:spPr>
          <a:xfrm flipH="1">
            <a:off x="8576387" y="5282939"/>
            <a:ext cx="347239" cy="428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6F20DFE-C130-4206-A65B-46CDAF790343}"/>
              </a:ext>
            </a:extLst>
          </p:cNvPr>
          <p:cNvCxnSpPr>
            <a:cxnSpLocks/>
            <a:stCxn id="217" idx="1"/>
            <a:endCxn id="202" idx="0"/>
          </p:cNvCxnSpPr>
          <p:nvPr/>
        </p:nvCxnSpPr>
        <p:spPr>
          <a:xfrm flipH="1">
            <a:off x="8576387" y="5516027"/>
            <a:ext cx="347238" cy="195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49C088F-4B06-4EB6-B02E-922D70B7F1DF}"/>
              </a:ext>
            </a:extLst>
          </p:cNvPr>
          <p:cNvCxnSpPr>
            <a:cxnSpLocks/>
            <a:stCxn id="218" idx="1"/>
            <a:endCxn id="202" idx="0"/>
          </p:cNvCxnSpPr>
          <p:nvPr/>
        </p:nvCxnSpPr>
        <p:spPr>
          <a:xfrm flipH="1" flipV="1">
            <a:off x="8576387" y="5711195"/>
            <a:ext cx="338361" cy="49582"/>
          </a:xfrm>
          <a:prstGeom prst="line">
            <a:avLst/>
          </a:prstGeom>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4A3B9BF1-F8C2-4540-8D49-2557A9C8683B}"/>
              </a:ext>
            </a:extLst>
          </p:cNvPr>
          <p:cNvSpPr txBox="1"/>
          <p:nvPr/>
        </p:nvSpPr>
        <p:spPr>
          <a:xfrm>
            <a:off x="4912360" y="6116615"/>
            <a:ext cx="1287371" cy="230832"/>
          </a:xfrm>
          <a:prstGeom prst="rect">
            <a:avLst/>
          </a:prstGeom>
          <a:noFill/>
        </p:spPr>
        <p:txBody>
          <a:bodyPr wrap="square" rtlCol="0">
            <a:spAutoFit/>
          </a:bodyPr>
          <a:lstStyle/>
          <a:p>
            <a:pPr algn="r"/>
            <a:r>
              <a:rPr lang="en-US" sz="900" dirty="0">
                <a:solidFill>
                  <a:schemeClr val="bg1"/>
                </a:solidFill>
              </a:rPr>
              <a:t>AUDIO OUT (XLR)</a:t>
            </a:r>
          </a:p>
        </p:txBody>
      </p:sp>
      <p:sp>
        <p:nvSpPr>
          <p:cNvPr id="235" name="TextBox 234">
            <a:extLst>
              <a:ext uri="{FF2B5EF4-FFF2-40B4-BE49-F238E27FC236}">
                <a16:creationId xmlns:a16="http://schemas.microsoft.com/office/drawing/2014/main" id="{80D47347-383A-4BE2-99AA-5F3F442415DF}"/>
              </a:ext>
            </a:extLst>
          </p:cNvPr>
          <p:cNvSpPr txBox="1"/>
          <p:nvPr/>
        </p:nvSpPr>
        <p:spPr>
          <a:xfrm>
            <a:off x="5056163" y="5765487"/>
            <a:ext cx="1054372" cy="230832"/>
          </a:xfrm>
          <a:prstGeom prst="rect">
            <a:avLst/>
          </a:prstGeom>
          <a:noFill/>
        </p:spPr>
        <p:txBody>
          <a:bodyPr wrap="square" rtlCol="0">
            <a:spAutoFit/>
          </a:bodyPr>
          <a:lstStyle/>
          <a:p>
            <a:pPr algn="r"/>
            <a:r>
              <a:rPr lang="en-US" sz="900" dirty="0">
                <a:solidFill>
                  <a:schemeClr val="bg1"/>
                </a:solidFill>
              </a:rPr>
              <a:t>(Up to 8 outs)</a:t>
            </a:r>
          </a:p>
        </p:txBody>
      </p:sp>
      <p:cxnSp>
        <p:nvCxnSpPr>
          <p:cNvPr id="236" name="Straight Connector 235">
            <a:extLst>
              <a:ext uri="{FF2B5EF4-FFF2-40B4-BE49-F238E27FC236}">
                <a16:creationId xmlns:a16="http://schemas.microsoft.com/office/drawing/2014/main" id="{664D5E2A-AA5C-46C9-B6F7-37B1C7239047}"/>
              </a:ext>
            </a:extLst>
          </p:cNvPr>
          <p:cNvCxnSpPr>
            <a:cxnSpLocks/>
            <a:endCxn id="237" idx="1"/>
          </p:cNvCxnSpPr>
          <p:nvPr/>
        </p:nvCxnSpPr>
        <p:spPr>
          <a:xfrm flipV="1">
            <a:off x="6175488" y="6203514"/>
            <a:ext cx="2753218" cy="1034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7" name="Rectangle 236">
            <a:extLst>
              <a:ext uri="{FF2B5EF4-FFF2-40B4-BE49-F238E27FC236}">
                <a16:creationId xmlns:a16="http://schemas.microsoft.com/office/drawing/2014/main" id="{383566C1-E3EA-48D9-93ED-F7EDE37B2F37}"/>
              </a:ext>
            </a:extLst>
          </p:cNvPr>
          <p:cNvSpPr/>
          <p:nvPr/>
        </p:nvSpPr>
        <p:spPr>
          <a:xfrm>
            <a:off x="8928706" y="6141039"/>
            <a:ext cx="826888" cy="12495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LTC 48Khz</a:t>
            </a:r>
            <a:endParaRPr lang="en-BE" sz="900" dirty="0"/>
          </a:p>
        </p:txBody>
      </p:sp>
      <p:sp>
        <p:nvSpPr>
          <p:cNvPr id="238" name="Triangle 18">
            <a:extLst>
              <a:ext uri="{FF2B5EF4-FFF2-40B4-BE49-F238E27FC236}">
                <a16:creationId xmlns:a16="http://schemas.microsoft.com/office/drawing/2014/main" id="{337719E9-7196-457A-965F-25EF480358EE}"/>
              </a:ext>
            </a:extLst>
          </p:cNvPr>
          <p:cNvSpPr/>
          <p:nvPr/>
        </p:nvSpPr>
        <p:spPr>
          <a:xfrm rot="5400000">
            <a:off x="6134567" y="5981151"/>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Triangle 18">
            <a:extLst>
              <a:ext uri="{FF2B5EF4-FFF2-40B4-BE49-F238E27FC236}">
                <a16:creationId xmlns:a16="http://schemas.microsoft.com/office/drawing/2014/main" id="{31FF4D29-84BB-4F28-9F2B-6EDBD7CDA1B6}"/>
              </a:ext>
            </a:extLst>
          </p:cNvPr>
          <p:cNvSpPr/>
          <p:nvPr/>
        </p:nvSpPr>
        <p:spPr>
          <a:xfrm rot="5400000">
            <a:off x="6138090" y="6187418"/>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Connector 225">
            <a:extLst>
              <a:ext uri="{FF2B5EF4-FFF2-40B4-BE49-F238E27FC236}">
                <a16:creationId xmlns:a16="http://schemas.microsoft.com/office/drawing/2014/main" id="{476BE758-6A3D-48EF-8A98-6E43FEFA3E4A}"/>
              </a:ext>
            </a:extLst>
          </p:cNvPr>
          <p:cNvCxnSpPr>
            <a:cxnSpLocks/>
          </p:cNvCxnSpPr>
          <p:nvPr/>
        </p:nvCxnSpPr>
        <p:spPr>
          <a:xfrm>
            <a:off x="9756877" y="5769569"/>
            <a:ext cx="789758"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38CC91E-CA36-43B4-B488-4F0B1E72F5A2}"/>
              </a:ext>
            </a:extLst>
          </p:cNvPr>
          <p:cNvCxnSpPr>
            <a:cxnSpLocks/>
          </p:cNvCxnSpPr>
          <p:nvPr/>
        </p:nvCxnSpPr>
        <p:spPr>
          <a:xfrm>
            <a:off x="9774268" y="5515301"/>
            <a:ext cx="789758"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E40576-98FE-4D58-ADCA-2957E278769A}"/>
              </a:ext>
            </a:extLst>
          </p:cNvPr>
          <p:cNvCxnSpPr>
            <a:cxnSpLocks/>
          </p:cNvCxnSpPr>
          <p:nvPr/>
        </p:nvCxnSpPr>
        <p:spPr>
          <a:xfrm>
            <a:off x="9756877" y="5282939"/>
            <a:ext cx="789758"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F4FAFFA-1AF6-4548-826A-5E30CD4F1FD1}"/>
              </a:ext>
            </a:extLst>
          </p:cNvPr>
          <p:cNvCxnSpPr>
            <a:cxnSpLocks/>
          </p:cNvCxnSpPr>
          <p:nvPr/>
        </p:nvCxnSpPr>
        <p:spPr>
          <a:xfrm>
            <a:off x="9756877" y="5057405"/>
            <a:ext cx="789758"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4861979-9944-4FD6-86B4-69AFFD67D657}"/>
              </a:ext>
            </a:extLst>
          </p:cNvPr>
          <p:cNvCxnSpPr>
            <a:cxnSpLocks/>
          </p:cNvCxnSpPr>
          <p:nvPr/>
        </p:nvCxnSpPr>
        <p:spPr>
          <a:xfrm>
            <a:off x="9774268" y="4820831"/>
            <a:ext cx="789758"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41DA44D-BB28-4C37-9DE9-BB7A1591143F}"/>
              </a:ext>
            </a:extLst>
          </p:cNvPr>
          <p:cNvCxnSpPr>
            <a:cxnSpLocks/>
          </p:cNvCxnSpPr>
          <p:nvPr/>
        </p:nvCxnSpPr>
        <p:spPr>
          <a:xfrm>
            <a:off x="9774268" y="4593079"/>
            <a:ext cx="789758"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C9A63ECC-8971-47D9-A9BB-86F1E447EA92}"/>
              </a:ext>
            </a:extLst>
          </p:cNvPr>
          <p:cNvCxnSpPr>
            <a:cxnSpLocks/>
          </p:cNvCxnSpPr>
          <p:nvPr/>
        </p:nvCxnSpPr>
        <p:spPr>
          <a:xfrm>
            <a:off x="9778569" y="6205325"/>
            <a:ext cx="789758"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7FB6C42-2D28-4681-89DD-6A71963BBC7B}"/>
              </a:ext>
            </a:extLst>
          </p:cNvPr>
          <p:cNvCxnSpPr>
            <a:cxnSpLocks/>
          </p:cNvCxnSpPr>
          <p:nvPr/>
        </p:nvCxnSpPr>
        <p:spPr>
          <a:xfrm>
            <a:off x="9778569" y="6029122"/>
            <a:ext cx="789758"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90F9383-3D7D-4291-AC5C-84F9FE73768D}"/>
              </a:ext>
            </a:extLst>
          </p:cNvPr>
          <p:cNvSpPr txBox="1"/>
          <p:nvPr/>
        </p:nvSpPr>
        <p:spPr>
          <a:xfrm>
            <a:off x="362615" y="4280586"/>
            <a:ext cx="887441" cy="738664"/>
          </a:xfrm>
          <a:prstGeom prst="rect">
            <a:avLst/>
          </a:prstGeom>
          <a:noFill/>
        </p:spPr>
        <p:txBody>
          <a:bodyPr wrap="square" rtlCol="0">
            <a:spAutoFit/>
          </a:bodyPr>
          <a:lstStyle/>
          <a:p>
            <a:pPr algn="ctr"/>
            <a:r>
              <a:rPr lang="nl-BE" sz="1400" b="1" dirty="0"/>
              <a:t>MOBILE AUDIO RACK</a:t>
            </a:r>
            <a:endParaRPr lang="en-BE" sz="1400" b="1" dirty="0"/>
          </a:p>
        </p:txBody>
      </p:sp>
      <p:sp>
        <p:nvSpPr>
          <p:cNvPr id="254" name="Rectangle: Rounded Corners 253">
            <a:extLst>
              <a:ext uri="{FF2B5EF4-FFF2-40B4-BE49-F238E27FC236}">
                <a16:creationId xmlns:a16="http://schemas.microsoft.com/office/drawing/2014/main" id="{B34AF20C-05A7-4C8E-95D6-BE870110D2B3}"/>
              </a:ext>
            </a:extLst>
          </p:cNvPr>
          <p:cNvSpPr/>
          <p:nvPr/>
        </p:nvSpPr>
        <p:spPr>
          <a:xfrm>
            <a:off x="4569096" y="5180739"/>
            <a:ext cx="674148" cy="11083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t>DANTE</a:t>
            </a:r>
            <a:endParaRPr lang="en-BE" sz="1100" dirty="0"/>
          </a:p>
        </p:txBody>
      </p:sp>
      <p:sp>
        <p:nvSpPr>
          <p:cNvPr id="255" name="Rectangle 254">
            <a:extLst>
              <a:ext uri="{FF2B5EF4-FFF2-40B4-BE49-F238E27FC236}">
                <a16:creationId xmlns:a16="http://schemas.microsoft.com/office/drawing/2014/main" id="{CD4D50E4-56A8-4B70-9C6F-156C740335F7}"/>
              </a:ext>
            </a:extLst>
          </p:cNvPr>
          <p:cNvSpPr/>
          <p:nvPr/>
        </p:nvSpPr>
        <p:spPr>
          <a:xfrm>
            <a:off x="588858" y="5298958"/>
            <a:ext cx="983964" cy="1455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Ableton PC</a:t>
            </a:r>
          </a:p>
          <a:p>
            <a:pPr algn="ctr"/>
            <a:endParaRPr lang="en-US" sz="1100" dirty="0"/>
          </a:p>
          <a:p>
            <a:pPr algn="r"/>
            <a:r>
              <a:rPr lang="en-US" sz="900" dirty="0"/>
              <a:t>Dante PCI card </a:t>
            </a:r>
          </a:p>
          <a:p>
            <a:pPr algn="r"/>
            <a:r>
              <a:rPr lang="en-US" sz="900" dirty="0"/>
              <a:t>(&lt;1ms latency</a:t>
            </a:r>
            <a:r>
              <a:rPr lang="en-US" sz="1100" dirty="0"/>
              <a:t>)</a:t>
            </a:r>
          </a:p>
          <a:p>
            <a:pPr algn="r"/>
            <a:endParaRPr lang="en-US" sz="1100" dirty="0"/>
          </a:p>
          <a:p>
            <a:pPr algn="r"/>
            <a:endParaRPr lang="en-US" sz="700" dirty="0"/>
          </a:p>
          <a:p>
            <a:pPr algn="r"/>
            <a:endParaRPr lang="en-US" sz="800" dirty="0"/>
          </a:p>
          <a:p>
            <a:pPr algn="r"/>
            <a:r>
              <a:rPr lang="en-US" sz="1000" dirty="0"/>
              <a:t>USB 2.0 Ports</a:t>
            </a:r>
          </a:p>
          <a:p>
            <a:pPr algn="r"/>
            <a:r>
              <a:rPr lang="en-US" sz="1000" dirty="0"/>
              <a:t>USB 3.0 Ports</a:t>
            </a:r>
          </a:p>
        </p:txBody>
      </p:sp>
      <p:sp>
        <p:nvSpPr>
          <p:cNvPr id="258" name="TextBox 257">
            <a:extLst>
              <a:ext uri="{FF2B5EF4-FFF2-40B4-BE49-F238E27FC236}">
                <a16:creationId xmlns:a16="http://schemas.microsoft.com/office/drawing/2014/main" id="{3BA32A85-8F92-49A3-942A-36D568E09FC9}"/>
              </a:ext>
            </a:extLst>
          </p:cNvPr>
          <p:cNvSpPr txBox="1"/>
          <p:nvPr/>
        </p:nvSpPr>
        <p:spPr>
          <a:xfrm>
            <a:off x="3781036" y="5906286"/>
            <a:ext cx="812526" cy="230832"/>
          </a:xfrm>
          <a:prstGeom prst="rect">
            <a:avLst/>
          </a:prstGeom>
          <a:noFill/>
        </p:spPr>
        <p:txBody>
          <a:bodyPr wrap="square" rtlCol="0">
            <a:spAutoFit/>
          </a:bodyPr>
          <a:lstStyle/>
          <a:p>
            <a:r>
              <a:rPr lang="en-US" sz="900" dirty="0">
                <a:solidFill>
                  <a:schemeClr val="bg1"/>
                </a:solidFill>
              </a:rPr>
              <a:t>8 audio in</a:t>
            </a:r>
          </a:p>
        </p:txBody>
      </p:sp>
      <p:sp>
        <p:nvSpPr>
          <p:cNvPr id="259" name="Triangle 18">
            <a:extLst>
              <a:ext uri="{FF2B5EF4-FFF2-40B4-BE49-F238E27FC236}">
                <a16:creationId xmlns:a16="http://schemas.microsoft.com/office/drawing/2014/main" id="{628A8F88-7940-437B-8973-0A6A20D85A0A}"/>
              </a:ext>
            </a:extLst>
          </p:cNvPr>
          <p:cNvSpPr/>
          <p:nvPr/>
        </p:nvSpPr>
        <p:spPr>
          <a:xfrm rot="5400000">
            <a:off x="3697610" y="5981789"/>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0" name="Straight Connector 259">
            <a:extLst>
              <a:ext uri="{FF2B5EF4-FFF2-40B4-BE49-F238E27FC236}">
                <a16:creationId xmlns:a16="http://schemas.microsoft.com/office/drawing/2014/main" id="{2F684EE6-8393-4A44-911A-4566D8F35F76}"/>
              </a:ext>
            </a:extLst>
          </p:cNvPr>
          <p:cNvCxnSpPr>
            <a:cxnSpLocks/>
            <a:stCxn id="264" idx="0"/>
            <a:endCxn id="261" idx="0"/>
          </p:cNvCxnSpPr>
          <p:nvPr/>
        </p:nvCxnSpPr>
        <p:spPr>
          <a:xfrm flipV="1">
            <a:off x="1652303" y="5793365"/>
            <a:ext cx="689475" cy="77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1" name="Triangle 18">
            <a:extLst>
              <a:ext uri="{FF2B5EF4-FFF2-40B4-BE49-F238E27FC236}">
                <a16:creationId xmlns:a16="http://schemas.microsoft.com/office/drawing/2014/main" id="{5F844F4A-E51C-48EE-BD72-F98407B561C8}"/>
              </a:ext>
            </a:extLst>
          </p:cNvPr>
          <p:cNvSpPr/>
          <p:nvPr/>
        </p:nvSpPr>
        <p:spPr>
          <a:xfrm rot="16200000">
            <a:off x="2336005" y="5754539"/>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Triangle 11">
            <a:extLst>
              <a:ext uri="{FF2B5EF4-FFF2-40B4-BE49-F238E27FC236}">
                <a16:creationId xmlns:a16="http://schemas.microsoft.com/office/drawing/2014/main" id="{FDE58D00-85DB-41E4-9E46-A374B305E0AB}"/>
              </a:ext>
            </a:extLst>
          </p:cNvPr>
          <p:cNvSpPr/>
          <p:nvPr/>
        </p:nvSpPr>
        <p:spPr>
          <a:xfrm rot="5400000">
            <a:off x="1564334" y="5757766"/>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2" name="Straight Connector 271">
            <a:extLst>
              <a:ext uri="{FF2B5EF4-FFF2-40B4-BE49-F238E27FC236}">
                <a16:creationId xmlns:a16="http://schemas.microsoft.com/office/drawing/2014/main" id="{4B1A2F74-9719-45F1-9CEA-AF0145151DFF}"/>
              </a:ext>
            </a:extLst>
          </p:cNvPr>
          <p:cNvCxnSpPr>
            <a:cxnSpLocks/>
            <a:stCxn id="180" idx="2"/>
          </p:cNvCxnSpPr>
          <p:nvPr/>
        </p:nvCxnSpPr>
        <p:spPr>
          <a:xfrm flipH="1">
            <a:off x="4071493" y="3993554"/>
            <a:ext cx="27006" cy="1074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1268A47B-103B-49DB-9790-CAF6091D22B7}"/>
              </a:ext>
            </a:extLst>
          </p:cNvPr>
          <p:cNvCxnSpPr>
            <a:cxnSpLocks/>
            <a:stCxn id="145" idx="0"/>
            <a:endCxn id="180" idx="0"/>
          </p:cNvCxnSpPr>
          <p:nvPr/>
        </p:nvCxnSpPr>
        <p:spPr>
          <a:xfrm flipH="1">
            <a:off x="4098499" y="3564380"/>
            <a:ext cx="12920" cy="2587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BF31656-6002-4D85-B7B6-CAB89E5AD669}"/>
              </a:ext>
            </a:extLst>
          </p:cNvPr>
          <p:cNvCxnSpPr>
            <a:cxnSpLocks/>
            <a:stCxn id="174" idx="0"/>
            <a:endCxn id="209" idx="0"/>
          </p:cNvCxnSpPr>
          <p:nvPr/>
        </p:nvCxnSpPr>
        <p:spPr>
          <a:xfrm flipH="1">
            <a:off x="9090436" y="3565938"/>
            <a:ext cx="1019" cy="26152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Rectangle 298">
            <a:extLst>
              <a:ext uri="{FF2B5EF4-FFF2-40B4-BE49-F238E27FC236}">
                <a16:creationId xmlns:a16="http://schemas.microsoft.com/office/drawing/2014/main" id="{B95FABF8-ED5E-4C46-A1E2-052213A9DCFF}"/>
              </a:ext>
            </a:extLst>
          </p:cNvPr>
          <p:cNvSpPr/>
          <p:nvPr/>
        </p:nvSpPr>
        <p:spPr>
          <a:xfrm>
            <a:off x="8927060" y="6494618"/>
            <a:ext cx="826888" cy="12495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6 x USB 2.0</a:t>
            </a:r>
            <a:endParaRPr lang="en-BE" sz="900" dirty="0"/>
          </a:p>
        </p:txBody>
      </p:sp>
      <p:sp>
        <p:nvSpPr>
          <p:cNvPr id="300" name="Rectangle 299">
            <a:extLst>
              <a:ext uri="{FF2B5EF4-FFF2-40B4-BE49-F238E27FC236}">
                <a16:creationId xmlns:a16="http://schemas.microsoft.com/office/drawing/2014/main" id="{055B42D8-9B88-4B06-BD4A-BBB222AEC6C3}"/>
              </a:ext>
            </a:extLst>
          </p:cNvPr>
          <p:cNvSpPr/>
          <p:nvPr/>
        </p:nvSpPr>
        <p:spPr>
          <a:xfrm>
            <a:off x="8932140" y="6657470"/>
            <a:ext cx="826888" cy="12495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6x USB 3.0</a:t>
            </a:r>
            <a:endParaRPr lang="en-BE" sz="900" dirty="0"/>
          </a:p>
        </p:txBody>
      </p:sp>
      <p:cxnSp>
        <p:nvCxnSpPr>
          <p:cNvPr id="303" name="Straight Connector 302">
            <a:extLst>
              <a:ext uri="{FF2B5EF4-FFF2-40B4-BE49-F238E27FC236}">
                <a16:creationId xmlns:a16="http://schemas.microsoft.com/office/drawing/2014/main" id="{140025F2-29F5-4A98-9EF4-A91F28973DC7}"/>
              </a:ext>
            </a:extLst>
          </p:cNvPr>
          <p:cNvCxnSpPr>
            <a:cxnSpLocks/>
          </p:cNvCxnSpPr>
          <p:nvPr/>
        </p:nvCxnSpPr>
        <p:spPr>
          <a:xfrm>
            <a:off x="1619687" y="6517851"/>
            <a:ext cx="7322613" cy="229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4" name="Triangle 18">
            <a:extLst>
              <a:ext uri="{FF2B5EF4-FFF2-40B4-BE49-F238E27FC236}">
                <a16:creationId xmlns:a16="http://schemas.microsoft.com/office/drawing/2014/main" id="{289E2BB6-A377-41B9-99A0-39A026A65571}"/>
              </a:ext>
            </a:extLst>
          </p:cNvPr>
          <p:cNvSpPr/>
          <p:nvPr/>
        </p:nvSpPr>
        <p:spPr>
          <a:xfrm rot="5400000">
            <a:off x="1567049" y="6489011"/>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6" name="Straight Connector 305">
            <a:extLst>
              <a:ext uri="{FF2B5EF4-FFF2-40B4-BE49-F238E27FC236}">
                <a16:creationId xmlns:a16="http://schemas.microsoft.com/office/drawing/2014/main" id="{196D0F7E-51F4-4137-815F-475F28E614CA}"/>
              </a:ext>
            </a:extLst>
          </p:cNvPr>
          <p:cNvCxnSpPr>
            <a:cxnSpLocks/>
            <a:stCxn id="308" idx="0"/>
            <a:endCxn id="300" idx="1"/>
          </p:cNvCxnSpPr>
          <p:nvPr/>
        </p:nvCxnSpPr>
        <p:spPr>
          <a:xfrm>
            <a:off x="1650474" y="6681211"/>
            <a:ext cx="7281666" cy="3873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8" name="Triangle 18">
            <a:extLst>
              <a:ext uri="{FF2B5EF4-FFF2-40B4-BE49-F238E27FC236}">
                <a16:creationId xmlns:a16="http://schemas.microsoft.com/office/drawing/2014/main" id="{1A7DFE24-526A-455A-89AD-FD50F10C7209}"/>
              </a:ext>
            </a:extLst>
          </p:cNvPr>
          <p:cNvSpPr/>
          <p:nvPr/>
        </p:nvSpPr>
        <p:spPr>
          <a:xfrm rot="5400000">
            <a:off x="1567049" y="6642384"/>
            <a:ext cx="89197" cy="77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0" name="Straight Connector 309">
            <a:extLst>
              <a:ext uri="{FF2B5EF4-FFF2-40B4-BE49-F238E27FC236}">
                <a16:creationId xmlns:a16="http://schemas.microsoft.com/office/drawing/2014/main" id="{921FAE7E-1F17-4F2B-825B-79F6D57F5648}"/>
              </a:ext>
            </a:extLst>
          </p:cNvPr>
          <p:cNvCxnSpPr>
            <a:cxnSpLocks/>
          </p:cNvCxnSpPr>
          <p:nvPr/>
        </p:nvCxnSpPr>
        <p:spPr>
          <a:xfrm>
            <a:off x="9765754" y="6713302"/>
            <a:ext cx="789758"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08A91FA2-2652-492D-A31F-D3B17EF64217}"/>
              </a:ext>
            </a:extLst>
          </p:cNvPr>
          <p:cNvCxnSpPr>
            <a:cxnSpLocks/>
          </p:cNvCxnSpPr>
          <p:nvPr/>
        </p:nvCxnSpPr>
        <p:spPr>
          <a:xfrm>
            <a:off x="9765754" y="6516819"/>
            <a:ext cx="789758"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2" name="Rectangle: Rounded Corners 311">
            <a:extLst>
              <a:ext uri="{FF2B5EF4-FFF2-40B4-BE49-F238E27FC236}">
                <a16:creationId xmlns:a16="http://schemas.microsoft.com/office/drawing/2014/main" id="{1B5AA2B9-AE6B-42A8-9B52-643B8BAFBF12}"/>
              </a:ext>
            </a:extLst>
          </p:cNvPr>
          <p:cNvSpPr/>
          <p:nvPr/>
        </p:nvSpPr>
        <p:spPr>
          <a:xfrm>
            <a:off x="10548174" y="4091936"/>
            <a:ext cx="1590525" cy="27482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13" name="TextBox 312">
            <a:extLst>
              <a:ext uri="{FF2B5EF4-FFF2-40B4-BE49-F238E27FC236}">
                <a16:creationId xmlns:a16="http://schemas.microsoft.com/office/drawing/2014/main" id="{0EBF109E-513A-4B7B-AAEC-6EC6D9AF0654}"/>
              </a:ext>
            </a:extLst>
          </p:cNvPr>
          <p:cNvSpPr txBox="1"/>
          <p:nvPr/>
        </p:nvSpPr>
        <p:spPr>
          <a:xfrm>
            <a:off x="10403076" y="4201569"/>
            <a:ext cx="1953332" cy="2893100"/>
          </a:xfrm>
          <a:prstGeom prst="rect">
            <a:avLst/>
          </a:prstGeom>
          <a:noFill/>
        </p:spPr>
        <p:txBody>
          <a:bodyPr wrap="square" rtlCol="0">
            <a:spAutoFit/>
          </a:bodyPr>
          <a:lstStyle/>
          <a:p>
            <a:pPr algn="ctr"/>
            <a:r>
              <a:rPr lang="nl-BE" sz="1400" b="1" dirty="0"/>
              <a:t>LAB EQUIPMENT</a:t>
            </a:r>
          </a:p>
          <a:p>
            <a:pPr algn="ctr"/>
            <a:r>
              <a:rPr lang="nl-BE" sz="1400" dirty="0"/>
              <a:t>Teensy</a:t>
            </a:r>
          </a:p>
          <a:p>
            <a:pPr algn="ctr"/>
            <a:r>
              <a:rPr lang="nl-BE" sz="1400" dirty="0"/>
              <a:t>Arduino</a:t>
            </a:r>
          </a:p>
          <a:p>
            <a:pPr algn="ctr"/>
            <a:r>
              <a:rPr lang="nl-BE" sz="1400" dirty="0"/>
              <a:t>Pressure sensors</a:t>
            </a:r>
          </a:p>
          <a:p>
            <a:pPr algn="ctr"/>
            <a:r>
              <a:rPr lang="nl-BE" sz="1400" dirty="0"/>
              <a:t>Mats</a:t>
            </a:r>
          </a:p>
          <a:p>
            <a:pPr algn="ctr"/>
            <a:r>
              <a:rPr lang="nl-BE" sz="1400" dirty="0"/>
              <a:t>Kinect</a:t>
            </a:r>
          </a:p>
          <a:p>
            <a:pPr algn="ctr"/>
            <a:r>
              <a:rPr lang="nl-BE" sz="1400" dirty="0"/>
              <a:t>Camera’s</a:t>
            </a:r>
          </a:p>
          <a:p>
            <a:pPr algn="ctr"/>
            <a:r>
              <a:rPr lang="nl-BE" sz="1400" dirty="0"/>
              <a:t>Lightsabers</a:t>
            </a:r>
          </a:p>
          <a:p>
            <a:pPr algn="ctr"/>
            <a:r>
              <a:rPr lang="nl-BE" sz="1400" dirty="0"/>
              <a:t>USB Soundcards</a:t>
            </a:r>
          </a:p>
          <a:p>
            <a:pPr algn="ctr"/>
            <a:r>
              <a:rPr lang="nl-BE" sz="1400" dirty="0"/>
              <a:t>MIDI devices</a:t>
            </a:r>
          </a:p>
          <a:p>
            <a:pPr algn="ctr"/>
            <a:r>
              <a:rPr lang="nl-BE" sz="1400" dirty="0"/>
              <a:t>Music instruments</a:t>
            </a:r>
          </a:p>
          <a:p>
            <a:pPr algn="ctr"/>
            <a:r>
              <a:rPr lang="nl-BE" sz="1400" dirty="0"/>
              <a:t>...</a:t>
            </a:r>
          </a:p>
          <a:p>
            <a:pPr algn="ctr"/>
            <a:endParaRPr lang="nl-BE" sz="1400" dirty="0"/>
          </a:p>
        </p:txBody>
      </p:sp>
      <p:sp>
        <p:nvSpPr>
          <p:cNvPr id="317" name="TextBox 316">
            <a:extLst>
              <a:ext uri="{FF2B5EF4-FFF2-40B4-BE49-F238E27FC236}">
                <a16:creationId xmlns:a16="http://schemas.microsoft.com/office/drawing/2014/main" id="{F9C9292D-3562-4418-B518-0B673B54DC41}"/>
              </a:ext>
            </a:extLst>
          </p:cNvPr>
          <p:cNvSpPr txBox="1"/>
          <p:nvPr/>
        </p:nvSpPr>
        <p:spPr>
          <a:xfrm>
            <a:off x="0" y="12693"/>
            <a:ext cx="12192000" cy="584775"/>
          </a:xfrm>
          <a:prstGeom prst="rect">
            <a:avLst/>
          </a:prstGeom>
          <a:noFill/>
        </p:spPr>
        <p:txBody>
          <a:bodyPr wrap="square" rtlCol="0">
            <a:spAutoFit/>
          </a:bodyPr>
          <a:lstStyle/>
          <a:p>
            <a:pPr algn="ctr"/>
            <a:r>
              <a:rPr lang="nl-BE" sz="3200"/>
              <a:t>Syncing infrastructure</a:t>
            </a:r>
            <a:endParaRPr lang="en-BE" sz="3200" dirty="0"/>
          </a:p>
        </p:txBody>
      </p:sp>
      <p:sp>
        <p:nvSpPr>
          <p:cNvPr id="320" name="TextBox 319">
            <a:extLst>
              <a:ext uri="{FF2B5EF4-FFF2-40B4-BE49-F238E27FC236}">
                <a16:creationId xmlns:a16="http://schemas.microsoft.com/office/drawing/2014/main" id="{3B91C59A-55A8-4C29-8ECD-1D699350564A}"/>
              </a:ext>
            </a:extLst>
          </p:cNvPr>
          <p:cNvSpPr txBox="1"/>
          <p:nvPr/>
        </p:nvSpPr>
        <p:spPr>
          <a:xfrm>
            <a:off x="9777416" y="4388242"/>
            <a:ext cx="756938" cy="230832"/>
          </a:xfrm>
          <a:prstGeom prst="rect">
            <a:avLst/>
          </a:prstGeom>
          <a:noFill/>
        </p:spPr>
        <p:txBody>
          <a:bodyPr wrap="none" rtlCol="0">
            <a:spAutoFit/>
          </a:bodyPr>
          <a:lstStyle/>
          <a:p>
            <a:r>
              <a:rPr lang="nl-BE" sz="900" dirty="0"/>
              <a:t>Short cables</a:t>
            </a:r>
            <a:endParaRPr lang="en-BE" sz="900" dirty="0"/>
          </a:p>
        </p:txBody>
      </p:sp>
      <p:sp>
        <p:nvSpPr>
          <p:cNvPr id="327" name="Rectangle 326">
            <a:extLst>
              <a:ext uri="{FF2B5EF4-FFF2-40B4-BE49-F238E27FC236}">
                <a16:creationId xmlns:a16="http://schemas.microsoft.com/office/drawing/2014/main" id="{162C28D4-C606-4A30-A5D5-E33B428A7CEC}"/>
              </a:ext>
            </a:extLst>
          </p:cNvPr>
          <p:cNvSpPr/>
          <p:nvPr/>
        </p:nvSpPr>
        <p:spPr>
          <a:xfrm>
            <a:off x="2492749" y="4300462"/>
            <a:ext cx="775253" cy="170428"/>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Rack plug</a:t>
            </a:r>
            <a:endParaRPr lang="en-BE" sz="900" dirty="0"/>
          </a:p>
        </p:txBody>
      </p:sp>
      <p:sp>
        <p:nvSpPr>
          <p:cNvPr id="328" name="Rectangle 327">
            <a:extLst>
              <a:ext uri="{FF2B5EF4-FFF2-40B4-BE49-F238E27FC236}">
                <a16:creationId xmlns:a16="http://schemas.microsoft.com/office/drawing/2014/main" id="{EB094FCB-6399-4F89-B849-8E89B2028B80}"/>
              </a:ext>
            </a:extLst>
          </p:cNvPr>
          <p:cNvSpPr/>
          <p:nvPr/>
        </p:nvSpPr>
        <p:spPr>
          <a:xfrm>
            <a:off x="6144320" y="4303028"/>
            <a:ext cx="775253" cy="170428"/>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Rack plug</a:t>
            </a:r>
            <a:endParaRPr lang="en-BE" sz="900" dirty="0"/>
          </a:p>
        </p:txBody>
      </p:sp>
      <p:cxnSp>
        <p:nvCxnSpPr>
          <p:cNvPr id="329" name="Straight Connector 328">
            <a:extLst>
              <a:ext uri="{FF2B5EF4-FFF2-40B4-BE49-F238E27FC236}">
                <a16:creationId xmlns:a16="http://schemas.microsoft.com/office/drawing/2014/main" id="{312FF3E8-1ECB-466F-8352-3280AFA9E95B}"/>
              </a:ext>
            </a:extLst>
          </p:cNvPr>
          <p:cNvCxnSpPr>
            <a:cxnSpLocks/>
          </p:cNvCxnSpPr>
          <p:nvPr/>
        </p:nvCxnSpPr>
        <p:spPr>
          <a:xfrm>
            <a:off x="9090436" y="3997888"/>
            <a:ext cx="0" cy="1595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6439C6FF-9CA8-473C-831A-DBE2D3C71BAF}"/>
              </a:ext>
            </a:extLst>
          </p:cNvPr>
          <p:cNvCxnSpPr>
            <a:cxnSpLocks/>
          </p:cNvCxnSpPr>
          <p:nvPr/>
        </p:nvCxnSpPr>
        <p:spPr>
          <a:xfrm>
            <a:off x="6501547" y="4161911"/>
            <a:ext cx="2588888" cy="43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E050719-30B5-47F5-8953-5DFE1981E6A5}"/>
              </a:ext>
            </a:extLst>
          </p:cNvPr>
          <p:cNvCxnSpPr>
            <a:cxnSpLocks/>
          </p:cNvCxnSpPr>
          <p:nvPr/>
        </p:nvCxnSpPr>
        <p:spPr>
          <a:xfrm flipH="1">
            <a:off x="4098498" y="3993554"/>
            <a:ext cx="1" cy="1321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9FF8AE-9CED-4131-92C1-B601EE331F34}"/>
              </a:ext>
            </a:extLst>
          </p:cNvPr>
          <p:cNvCxnSpPr>
            <a:cxnSpLocks/>
          </p:cNvCxnSpPr>
          <p:nvPr/>
        </p:nvCxnSpPr>
        <p:spPr>
          <a:xfrm>
            <a:off x="6531947" y="4385533"/>
            <a:ext cx="0" cy="131216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9C6BD16-BF89-4E5F-9AB5-2A08618CCA16}"/>
              </a:ext>
            </a:extLst>
          </p:cNvPr>
          <p:cNvCxnSpPr>
            <a:cxnSpLocks/>
          </p:cNvCxnSpPr>
          <p:nvPr/>
        </p:nvCxnSpPr>
        <p:spPr>
          <a:xfrm flipV="1">
            <a:off x="2858678" y="4101021"/>
            <a:ext cx="1239820" cy="913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D7AF4346-074B-40BE-A607-CAB3FF183C41}"/>
              </a:ext>
            </a:extLst>
          </p:cNvPr>
          <p:cNvCxnSpPr>
            <a:cxnSpLocks/>
          </p:cNvCxnSpPr>
          <p:nvPr/>
        </p:nvCxnSpPr>
        <p:spPr>
          <a:xfrm flipH="1">
            <a:off x="2880567" y="4102534"/>
            <a:ext cx="1" cy="1762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5" name="TextBox 334">
            <a:extLst>
              <a:ext uri="{FF2B5EF4-FFF2-40B4-BE49-F238E27FC236}">
                <a16:creationId xmlns:a16="http://schemas.microsoft.com/office/drawing/2014/main" id="{0B6B4797-3996-49CF-8B01-7D91238E0639}"/>
              </a:ext>
            </a:extLst>
          </p:cNvPr>
          <p:cNvSpPr txBox="1"/>
          <p:nvPr/>
        </p:nvSpPr>
        <p:spPr>
          <a:xfrm>
            <a:off x="7135657" y="3937837"/>
            <a:ext cx="683200" cy="230832"/>
          </a:xfrm>
          <a:prstGeom prst="rect">
            <a:avLst/>
          </a:prstGeom>
          <a:noFill/>
        </p:spPr>
        <p:txBody>
          <a:bodyPr wrap="none" rtlCol="0">
            <a:spAutoFit/>
          </a:bodyPr>
          <a:lstStyle/>
          <a:p>
            <a:r>
              <a:rPr lang="nl-BE" sz="900" dirty="0"/>
              <a:t>Long cable</a:t>
            </a:r>
            <a:endParaRPr lang="en-BE" sz="900" dirty="0"/>
          </a:p>
        </p:txBody>
      </p:sp>
      <p:cxnSp>
        <p:nvCxnSpPr>
          <p:cNvPr id="336" name="Straight Connector 335">
            <a:extLst>
              <a:ext uri="{FF2B5EF4-FFF2-40B4-BE49-F238E27FC236}">
                <a16:creationId xmlns:a16="http://schemas.microsoft.com/office/drawing/2014/main" id="{114C2F87-8916-4803-8784-310B50C9C613}"/>
              </a:ext>
            </a:extLst>
          </p:cNvPr>
          <p:cNvCxnSpPr>
            <a:cxnSpLocks/>
          </p:cNvCxnSpPr>
          <p:nvPr/>
        </p:nvCxnSpPr>
        <p:spPr>
          <a:xfrm>
            <a:off x="2880376" y="4462098"/>
            <a:ext cx="191" cy="78898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B776E6D7-E5E8-4D41-BFE4-74B2F26D000D}"/>
              </a:ext>
            </a:extLst>
          </p:cNvPr>
          <p:cNvCxnSpPr>
            <a:cxnSpLocks/>
          </p:cNvCxnSpPr>
          <p:nvPr/>
        </p:nvCxnSpPr>
        <p:spPr>
          <a:xfrm>
            <a:off x="6524103" y="4140570"/>
            <a:ext cx="0" cy="1595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6B1F7761-4636-466D-84C7-CCB10562B0B3}"/>
              </a:ext>
            </a:extLst>
          </p:cNvPr>
          <p:cNvCxnSpPr>
            <a:cxnSpLocks/>
            <a:endCxn id="199" idx="1"/>
          </p:cNvCxnSpPr>
          <p:nvPr/>
        </p:nvCxnSpPr>
        <p:spPr>
          <a:xfrm>
            <a:off x="6531947" y="5697695"/>
            <a:ext cx="455510"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91BD5456-165A-4655-A125-93EDE4D3633F}"/>
              </a:ext>
            </a:extLst>
          </p:cNvPr>
          <p:cNvSpPr txBox="1"/>
          <p:nvPr/>
        </p:nvSpPr>
        <p:spPr>
          <a:xfrm>
            <a:off x="2768383" y="3913678"/>
            <a:ext cx="683200" cy="230832"/>
          </a:xfrm>
          <a:prstGeom prst="rect">
            <a:avLst/>
          </a:prstGeom>
          <a:noFill/>
        </p:spPr>
        <p:txBody>
          <a:bodyPr wrap="none" rtlCol="0">
            <a:spAutoFit/>
          </a:bodyPr>
          <a:lstStyle/>
          <a:p>
            <a:r>
              <a:rPr lang="nl-BE" sz="900" dirty="0"/>
              <a:t>Long cable</a:t>
            </a:r>
            <a:endParaRPr lang="en-BE" sz="900" dirty="0"/>
          </a:p>
        </p:txBody>
      </p:sp>
      <p:sp>
        <p:nvSpPr>
          <p:cNvPr id="132" name="Rectangle 131">
            <a:extLst>
              <a:ext uri="{FF2B5EF4-FFF2-40B4-BE49-F238E27FC236}">
                <a16:creationId xmlns:a16="http://schemas.microsoft.com/office/drawing/2014/main" id="{31B3F620-2FED-46DD-8188-A74C98BA4629}"/>
              </a:ext>
            </a:extLst>
          </p:cNvPr>
          <p:cNvSpPr/>
          <p:nvPr/>
        </p:nvSpPr>
        <p:spPr>
          <a:xfrm>
            <a:off x="8923625" y="6321806"/>
            <a:ext cx="826888" cy="12495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nl-BE" sz="900" dirty="0"/>
              <a:t>8 x AUDIO IN/out</a:t>
            </a:r>
            <a:endParaRPr lang="en-BE" sz="900" dirty="0"/>
          </a:p>
        </p:txBody>
      </p:sp>
      <p:cxnSp>
        <p:nvCxnSpPr>
          <p:cNvPr id="133" name="Straight Connector 132">
            <a:extLst>
              <a:ext uri="{FF2B5EF4-FFF2-40B4-BE49-F238E27FC236}">
                <a16:creationId xmlns:a16="http://schemas.microsoft.com/office/drawing/2014/main" id="{3567D6BF-1672-4354-B94B-B414321073B2}"/>
              </a:ext>
            </a:extLst>
          </p:cNvPr>
          <p:cNvCxnSpPr>
            <a:cxnSpLocks/>
            <a:endCxn id="132" idx="1"/>
          </p:cNvCxnSpPr>
          <p:nvPr/>
        </p:nvCxnSpPr>
        <p:spPr>
          <a:xfrm flipV="1">
            <a:off x="3436343" y="6384281"/>
            <a:ext cx="5487282" cy="2837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EFA7458-7717-4119-AF8C-8045527BDC6D}"/>
              </a:ext>
            </a:extLst>
          </p:cNvPr>
          <p:cNvCxnSpPr>
            <a:cxnSpLocks/>
          </p:cNvCxnSpPr>
          <p:nvPr/>
        </p:nvCxnSpPr>
        <p:spPr>
          <a:xfrm>
            <a:off x="3451583" y="6014538"/>
            <a:ext cx="0" cy="36974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BAF6FEF-9175-4282-97D3-2106260E8EFB}"/>
              </a:ext>
            </a:extLst>
          </p:cNvPr>
          <p:cNvCxnSpPr>
            <a:cxnSpLocks/>
            <a:endCxn id="258" idx="1"/>
          </p:cNvCxnSpPr>
          <p:nvPr/>
        </p:nvCxnSpPr>
        <p:spPr>
          <a:xfrm>
            <a:off x="3449098" y="6021702"/>
            <a:ext cx="331938"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1BD7F99-D24D-4547-B188-6C4BC4B22F4F}"/>
              </a:ext>
            </a:extLst>
          </p:cNvPr>
          <p:cNvCxnSpPr>
            <a:cxnSpLocks/>
          </p:cNvCxnSpPr>
          <p:nvPr/>
        </p:nvCxnSpPr>
        <p:spPr>
          <a:xfrm>
            <a:off x="9769138" y="6377782"/>
            <a:ext cx="789758"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01D72147-D428-46A1-8D1B-E537C2B5E80F}"/>
              </a:ext>
            </a:extLst>
          </p:cNvPr>
          <p:cNvSpPr txBox="1"/>
          <p:nvPr/>
        </p:nvSpPr>
        <p:spPr>
          <a:xfrm>
            <a:off x="8913188" y="4271454"/>
            <a:ext cx="843501" cy="2308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nl-BE" sz="900" b="1" dirty="0"/>
              <a:t>PATCH PANEL</a:t>
            </a:r>
            <a:endParaRPr lang="en-BE" sz="900" b="1" dirty="0"/>
          </a:p>
        </p:txBody>
      </p:sp>
      <p:sp>
        <p:nvSpPr>
          <p:cNvPr id="2" name="Oval 1">
            <a:extLst>
              <a:ext uri="{FF2B5EF4-FFF2-40B4-BE49-F238E27FC236}">
                <a16:creationId xmlns:a16="http://schemas.microsoft.com/office/drawing/2014/main" id="{D118856E-1352-4F0A-B07F-3C4B074CD529}"/>
              </a:ext>
            </a:extLst>
          </p:cNvPr>
          <p:cNvSpPr/>
          <p:nvPr/>
        </p:nvSpPr>
        <p:spPr>
          <a:xfrm>
            <a:off x="8459281" y="4166258"/>
            <a:ext cx="2177701" cy="2763089"/>
          </a:xfrm>
          <a:prstGeom prst="ellipse">
            <a:avLst/>
          </a:prstGeom>
          <a:no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231472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2" descr="Image result for data storage">
            <a:extLst>
              <a:ext uri="{FF2B5EF4-FFF2-40B4-BE49-F238E27FC236}">
                <a16:creationId xmlns:a16="http://schemas.microsoft.com/office/drawing/2014/main" id="{F379BDDD-F923-4FBA-8F85-41DED5C53BD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3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86833F8-75A7-414A-B94B-99A4348EB42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PART 3.6: Data </a:t>
            </a:r>
            <a:r>
              <a:rPr lang="en-BE" sz="4000"/>
              <a:t>m</a:t>
            </a:r>
            <a:r>
              <a:rPr lang="nl-BE" sz="4000"/>
              <a:t>a</a:t>
            </a:r>
            <a:r>
              <a:rPr lang="en-BE" sz="4000"/>
              <a:t>n</a:t>
            </a:r>
            <a:r>
              <a:rPr lang="nl-BE" sz="4000"/>
              <a:t>a</a:t>
            </a:r>
            <a:r>
              <a:rPr lang="en-BE" sz="4000"/>
              <a:t>g</a:t>
            </a:r>
            <a:r>
              <a:rPr lang="nl-BE" sz="4000"/>
              <a:t>e</a:t>
            </a:r>
            <a:r>
              <a:rPr lang="en-BE" sz="4000"/>
              <a:t>m</a:t>
            </a:r>
            <a:r>
              <a:rPr lang="nl-BE" sz="4000"/>
              <a:t>e</a:t>
            </a:r>
            <a:r>
              <a:rPr lang="en-BE" sz="4000"/>
              <a:t>n</a:t>
            </a:r>
            <a:r>
              <a:rPr lang="nl-BE" sz="4000"/>
              <a:t>t</a:t>
            </a:r>
            <a:r>
              <a:rPr lang="en-BE" sz="4000"/>
              <a:t> &amp; </a:t>
            </a:r>
            <a:r>
              <a:rPr lang="en-US" sz="4000"/>
              <a:t>storage</a:t>
            </a:r>
          </a:p>
        </p:txBody>
      </p:sp>
      <p:cxnSp>
        <p:nvCxnSpPr>
          <p:cNvPr id="74" name="Straight Connector 7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821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28AFA-8E3D-4F24-9E94-00F43301A69A}"/>
              </a:ext>
            </a:extLst>
          </p:cNvPr>
          <p:cNvSpPr>
            <a:spLocks noGrp="1"/>
          </p:cNvSpPr>
          <p:nvPr>
            <p:ph type="title"/>
          </p:nvPr>
        </p:nvSpPr>
        <p:spPr/>
        <p:txBody>
          <a:bodyPr/>
          <a:lstStyle/>
          <a:p>
            <a:r>
              <a:rPr lang="en-US"/>
              <a:t>Data </a:t>
            </a:r>
            <a:r>
              <a:rPr lang="en-BE"/>
              <a:t>m</a:t>
            </a:r>
            <a:r>
              <a:rPr lang="nl-BE"/>
              <a:t>a</a:t>
            </a:r>
            <a:r>
              <a:rPr lang="en-BE"/>
              <a:t>n</a:t>
            </a:r>
            <a:r>
              <a:rPr lang="nl-BE"/>
              <a:t>a</a:t>
            </a:r>
            <a:r>
              <a:rPr lang="en-BE"/>
              <a:t>g</a:t>
            </a:r>
            <a:r>
              <a:rPr lang="nl-BE"/>
              <a:t>e</a:t>
            </a:r>
            <a:r>
              <a:rPr lang="en-BE"/>
              <a:t>m</a:t>
            </a:r>
            <a:r>
              <a:rPr lang="nl-BE"/>
              <a:t>e</a:t>
            </a:r>
            <a:r>
              <a:rPr lang="en-BE"/>
              <a:t>n</a:t>
            </a:r>
            <a:r>
              <a:rPr lang="nl-BE"/>
              <a:t>t</a:t>
            </a:r>
            <a:r>
              <a:rPr lang="en-BE"/>
              <a:t> &amp; </a:t>
            </a:r>
            <a:r>
              <a:rPr lang="en-US"/>
              <a:t>storage</a:t>
            </a:r>
            <a:endParaRPr lang="nl-BE" dirty="0"/>
          </a:p>
        </p:txBody>
      </p:sp>
      <p:sp>
        <p:nvSpPr>
          <p:cNvPr id="3" name="Content Placeholder 2">
            <a:extLst>
              <a:ext uri="{FF2B5EF4-FFF2-40B4-BE49-F238E27FC236}">
                <a16:creationId xmlns:a16="http://schemas.microsoft.com/office/drawing/2014/main" id="{4BE76BDA-0E24-4B0A-B14E-5FD35D44801D}"/>
              </a:ext>
            </a:extLst>
          </p:cNvPr>
          <p:cNvSpPr>
            <a:spLocks noGrp="1"/>
          </p:cNvSpPr>
          <p:nvPr>
            <p:ph idx="1"/>
          </p:nvPr>
        </p:nvSpPr>
        <p:spPr/>
        <p:txBody>
          <a:bodyPr/>
          <a:lstStyle/>
          <a:p>
            <a:r>
              <a:rPr lang="en-BE"/>
              <a:t>W</a:t>
            </a:r>
            <a:r>
              <a:rPr lang="nl-BE"/>
              <a:t>o</a:t>
            </a:r>
            <a:r>
              <a:rPr lang="en-BE"/>
              <a:t>r</a:t>
            </a:r>
            <a:r>
              <a:rPr lang="nl-BE"/>
              <a:t>k</a:t>
            </a:r>
            <a:r>
              <a:rPr lang="en-BE"/>
              <a:t> </a:t>
            </a:r>
            <a:r>
              <a:rPr lang="nl-BE"/>
              <a:t>i</a:t>
            </a:r>
            <a:r>
              <a:rPr lang="en-BE"/>
              <a:t>n </a:t>
            </a:r>
            <a:r>
              <a:rPr lang="nl-BE"/>
              <a:t>p</a:t>
            </a:r>
            <a:r>
              <a:rPr lang="en-BE"/>
              <a:t>r</a:t>
            </a:r>
            <a:r>
              <a:rPr lang="nl-BE"/>
              <a:t>o</a:t>
            </a:r>
            <a:r>
              <a:rPr lang="en-BE"/>
              <a:t>g</a:t>
            </a:r>
            <a:r>
              <a:rPr lang="nl-BE"/>
              <a:t>r</a:t>
            </a:r>
            <a:r>
              <a:rPr lang="en-BE"/>
              <a:t>e</a:t>
            </a:r>
            <a:r>
              <a:rPr lang="nl-BE"/>
              <a:t>s</a:t>
            </a:r>
            <a:r>
              <a:rPr lang="en-BE"/>
              <a:t>s! </a:t>
            </a:r>
          </a:p>
          <a:p>
            <a:endParaRPr lang="en-BE"/>
          </a:p>
          <a:p>
            <a:r>
              <a:rPr lang="en-BE"/>
              <a:t>Current idea: </a:t>
            </a:r>
          </a:p>
          <a:p>
            <a:pPr lvl="1"/>
            <a:r>
              <a:rPr lang="en-BE"/>
              <a:t>Local central </a:t>
            </a:r>
            <a:r>
              <a:rPr lang="nl-BE"/>
              <a:t>h</a:t>
            </a:r>
            <a:r>
              <a:rPr lang="en-BE"/>
              <a:t>i</a:t>
            </a:r>
            <a:r>
              <a:rPr lang="nl-BE"/>
              <a:t>g</a:t>
            </a:r>
            <a:r>
              <a:rPr lang="en-BE"/>
              <a:t>h-</a:t>
            </a:r>
            <a:r>
              <a:rPr lang="nl-BE"/>
              <a:t>s</a:t>
            </a:r>
            <a:r>
              <a:rPr lang="en-BE"/>
              <a:t>p</a:t>
            </a:r>
            <a:r>
              <a:rPr lang="nl-BE"/>
              <a:t>e</a:t>
            </a:r>
            <a:r>
              <a:rPr lang="en-BE"/>
              <a:t>e</a:t>
            </a:r>
            <a:r>
              <a:rPr lang="nl-BE"/>
              <a:t>d</a:t>
            </a:r>
            <a:r>
              <a:rPr lang="en-BE"/>
              <a:t> server (</a:t>
            </a:r>
            <a:r>
              <a:rPr lang="nl-BE"/>
              <a:t>r</a:t>
            </a:r>
            <a:r>
              <a:rPr lang="en-BE"/>
              <a:t>e</a:t>
            </a:r>
            <a:r>
              <a:rPr lang="nl-BE"/>
              <a:t>m</a:t>
            </a:r>
            <a:r>
              <a:rPr lang="en-BE"/>
              <a:t>o</a:t>
            </a:r>
            <a:r>
              <a:rPr lang="nl-BE"/>
              <a:t>t</a:t>
            </a:r>
            <a:r>
              <a:rPr lang="en-BE"/>
              <a:t>e </a:t>
            </a:r>
            <a:r>
              <a:rPr lang="nl-BE"/>
              <a:t>d</a:t>
            </a:r>
            <a:r>
              <a:rPr lang="en-BE"/>
              <a:t>i</a:t>
            </a:r>
            <a:r>
              <a:rPr lang="nl-BE"/>
              <a:t>s</a:t>
            </a:r>
            <a:r>
              <a:rPr lang="en-BE"/>
              <a:t>k </a:t>
            </a:r>
            <a:r>
              <a:rPr lang="nl-BE"/>
              <a:t>o</a:t>
            </a:r>
            <a:r>
              <a:rPr lang="en-BE"/>
              <a:t>n </a:t>
            </a:r>
            <a:r>
              <a:rPr lang="nl-BE"/>
              <a:t>a</a:t>
            </a:r>
            <a:r>
              <a:rPr lang="en-BE"/>
              <a:t>l</a:t>
            </a:r>
            <a:r>
              <a:rPr lang="nl-BE"/>
              <a:t>l</a:t>
            </a:r>
            <a:r>
              <a:rPr lang="en-BE"/>
              <a:t> </a:t>
            </a:r>
            <a:r>
              <a:rPr lang="nl-BE"/>
              <a:t>A</a:t>
            </a:r>
            <a:r>
              <a:rPr lang="en-BE"/>
              <a:t>S</a:t>
            </a:r>
            <a:r>
              <a:rPr lang="nl-BE"/>
              <a:t>I</a:t>
            </a:r>
            <a:r>
              <a:rPr lang="en-BE"/>
              <a:t>L </a:t>
            </a:r>
            <a:r>
              <a:rPr lang="nl-BE"/>
              <a:t>i</a:t>
            </a:r>
            <a:r>
              <a:rPr lang="en-BE"/>
              <a:t>n</a:t>
            </a:r>
            <a:r>
              <a:rPr lang="nl-BE"/>
              <a:t>f</a:t>
            </a:r>
            <a:r>
              <a:rPr lang="en-BE"/>
              <a:t>r</a:t>
            </a:r>
            <a:r>
              <a:rPr lang="nl-BE"/>
              <a:t>a</a:t>
            </a:r>
            <a:r>
              <a:rPr lang="en-BE"/>
              <a:t>)</a:t>
            </a:r>
          </a:p>
          <a:p>
            <a:pPr lvl="1"/>
            <a:r>
              <a:rPr lang="nl-BE"/>
              <a:t>O</a:t>
            </a:r>
            <a:r>
              <a:rPr lang="en-BE"/>
              <a:t>f</a:t>
            </a:r>
            <a:r>
              <a:rPr lang="nl-BE"/>
              <a:t>f</a:t>
            </a:r>
            <a:r>
              <a:rPr lang="en-BE"/>
              <a:t>s</a:t>
            </a:r>
            <a:r>
              <a:rPr lang="nl-BE"/>
              <a:t>i</a:t>
            </a:r>
            <a:r>
              <a:rPr lang="en-BE"/>
              <a:t>t</a:t>
            </a:r>
            <a:r>
              <a:rPr lang="nl-BE"/>
              <a:t>e</a:t>
            </a:r>
            <a:r>
              <a:rPr lang="en-BE"/>
              <a:t> 1:1 backup</a:t>
            </a:r>
          </a:p>
          <a:p>
            <a:pPr lvl="1"/>
            <a:r>
              <a:rPr lang="en-BE"/>
              <a:t>All computers save data here</a:t>
            </a:r>
          </a:p>
          <a:p>
            <a:pPr lvl="1"/>
            <a:r>
              <a:rPr lang="en-BE"/>
              <a:t>Connectable </a:t>
            </a:r>
            <a:r>
              <a:rPr lang="nl-BE"/>
              <a:t>f</a:t>
            </a:r>
            <a:r>
              <a:rPr lang="en-BE"/>
              <a:t>r</a:t>
            </a:r>
            <a:r>
              <a:rPr lang="nl-BE"/>
              <a:t>o</a:t>
            </a:r>
            <a:r>
              <a:rPr lang="en-BE"/>
              <a:t>m </a:t>
            </a:r>
            <a:r>
              <a:rPr lang="nl-BE"/>
              <a:t>o</a:t>
            </a:r>
            <a:r>
              <a:rPr lang="en-BE"/>
              <a:t>f</a:t>
            </a:r>
            <a:r>
              <a:rPr lang="nl-BE"/>
              <a:t>f</a:t>
            </a:r>
            <a:r>
              <a:rPr lang="en-BE"/>
              <a:t>i</a:t>
            </a:r>
            <a:r>
              <a:rPr lang="nl-BE"/>
              <a:t>c</a:t>
            </a:r>
            <a:r>
              <a:rPr lang="en-BE"/>
              <a:t>e</a:t>
            </a:r>
            <a:r>
              <a:rPr lang="nl-BE"/>
              <a:t>s</a:t>
            </a:r>
            <a:r>
              <a:rPr lang="en-BE"/>
              <a:t> </a:t>
            </a:r>
            <a:r>
              <a:rPr lang="nl-BE"/>
              <a:t>u</a:t>
            </a:r>
            <a:r>
              <a:rPr lang="en-BE"/>
              <a:t>s</a:t>
            </a:r>
            <a:r>
              <a:rPr lang="nl-BE"/>
              <a:t>i</a:t>
            </a:r>
            <a:r>
              <a:rPr lang="en-BE"/>
              <a:t>n</a:t>
            </a:r>
            <a:r>
              <a:rPr lang="nl-BE"/>
              <a:t>g</a:t>
            </a:r>
            <a:r>
              <a:rPr lang="en-BE"/>
              <a:t> </a:t>
            </a:r>
            <a:r>
              <a:rPr lang="nl-BE"/>
              <a:t>U</a:t>
            </a:r>
            <a:r>
              <a:rPr lang="en-BE"/>
              <a:t>G</a:t>
            </a:r>
            <a:r>
              <a:rPr lang="nl-BE"/>
              <a:t>H</a:t>
            </a:r>
            <a:r>
              <a:rPr lang="en-BE"/>
              <a:t>e</a:t>
            </a:r>
            <a:r>
              <a:rPr lang="nl-BE"/>
              <a:t>n</a:t>
            </a:r>
            <a:r>
              <a:rPr lang="en-BE"/>
              <a:t>t </a:t>
            </a:r>
            <a:r>
              <a:rPr lang="nl-BE"/>
              <a:t>a</a:t>
            </a:r>
            <a:r>
              <a:rPr lang="en-BE"/>
              <a:t>c</a:t>
            </a:r>
            <a:r>
              <a:rPr lang="nl-BE"/>
              <a:t>c</a:t>
            </a:r>
            <a:r>
              <a:rPr lang="en-BE"/>
              <a:t>o</a:t>
            </a:r>
            <a:r>
              <a:rPr lang="nl-BE"/>
              <a:t>u</a:t>
            </a:r>
            <a:r>
              <a:rPr lang="en-BE"/>
              <a:t>n</a:t>
            </a:r>
            <a:r>
              <a:rPr lang="nl-BE"/>
              <a:t>t</a:t>
            </a:r>
            <a:r>
              <a:rPr lang="en-BE"/>
              <a:t> </a:t>
            </a:r>
            <a:r>
              <a:rPr lang="nl-BE"/>
              <a:t>t</a:t>
            </a:r>
            <a:r>
              <a:rPr lang="en-BE"/>
              <a:t>o </a:t>
            </a:r>
            <a:r>
              <a:rPr lang="nl-BE"/>
              <a:t>p</a:t>
            </a:r>
            <a:r>
              <a:rPr lang="en-BE"/>
              <a:t>r</a:t>
            </a:r>
            <a:r>
              <a:rPr lang="nl-BE"/>
              <a:t>o</a:t>
            </a:r>
            <a:r>
              <a:rPr lang="en-BE"/>
              <a:t>c</a:t>
            </a:r>
            <a:r>
              <a:rPr lang="nl-BE"/>
              <a:t>e</a:t>
            </a:r>
            <a:r>
              <a:rPr lang="en-BE"/>
              <a:t>s</a:t>
            </a:r>
            <a:r>
              <a:rPr lang="nl-BE"/>
              <a:t>s</a:t>
            </a:r>
            <a:r>
              <a:rPr lang="en-BE"/>
              <a:t> </a:t>
            </a:r>
            <a:r>
              <a:rPr lang="nl-BE"/>
              <a:t>l</a:t>
            </a:r>
            <a:r>
              <a:rPr lang="en-BE"/>
              <a:t>o</a:t>
            </a:r>
            <a:r>
              <a:rPr lang="nl-BE"/>
              <a:t>c</a:t>
            </a:r>
            <a:r>
              <a:rPr lang="en-BE"/>
              <a:t>a</a:t>
            </a:r>
            <a:r>
              <a:rPr lang="nl-BE"/>
              <a:t>l</a:t>
            </a:r>
            <a:r>
              <a:rPr lang="en-BE"/>
              <a:t>l</a:t>
            </a:r>
            <a:r>
              <a:rPr lang="nl-BE"/>
              <a:t>y</a:t>
            </a:r>
            <a:endParaRPr lang="en-BE"/>
          </a:p>
          <a:p>
            <a:pPr lvl="1"/>
            <a:r>
              <a:rPr lang="en-BE"/>
              <a:t>Connectable from internet to pr</a:t>
            </a:r>
            <a:r>
              <a:rPr lang="nl-BE"/>
              <a:t>o</a:t>
            </a:r>
            <a:r>
              <a:rPr lang="en-BE"/>
              <a:t>c</a:t>
            </a:r>
            <a:r>
              <a:rPr lang="nl-BE"/>
              <a:t>e</a:t>
            </a:r>
            <a:r>
              <a:rPr lang="en-BE"/>
              <a:t>s</a:t>
            </a:r>
            <a:r>
              <a:rPr lang="nl-BE"/>
              <a:t>s</a:t>
            </a:r>
            <a:r>
              <a:rPr lang="en-BE"/>
              <a:t> </a:t>
            </a:r>
            <a:r>
              <a:rPr lang="nl-BE"/>
              <a:t>a</a:t>
            </a:r>
            <a:r>
              <a:rPr lang="en-BE"/>
              <a:t>t </a:t>
            </a:r>
            <a:r>
              <a:rPr lang="nl-BE"/>
              <a:t>h</a:t>
            </a:r>
            <a:r>
              <a:rPr lang="en-BE"/>
              <a:t>o</a:t>
            </a:r>
            <a:r>
              <a:rPr lang="nl-BE"/>
              <a:t>m</a:t>
            </a:r>
            <a:r>
              <a:rPr lang="en-BE"/>
              <a:t>e </a:t>
            </a:r>
          </a:p>
          <a:p>
            <a:pPr lvl="1"/>
            <a:r>
              <a:rPr lang="en-BE"/>
              <a:t>Public repo for lo</a:t>
            </a:r>
            <a:r>
              <a:rPr lang="nl-BE"/>
              <a:t>n</a:t>
            </a:r>
            <a:r>
              <a:rPr lang="en-BE"/>
              <a:t>g </a:t>
            </a:r>
            <a:r>
              <a:rPr lang="nl-BE"/>
              <a:t>t</a:t>
            </a:r>
            <a:r>
              <a:rPr lang="en-BE"/>
              <a:t>e</a:t>
            </a:r>
            <a:r>
              <a:rPr lang="nl-BE"/>
              <a:t>r</a:t>
            </a:r>
            <a:r>
              <a:rPr lang="en-BE"/>
              <a:t>m </a:t>
            </a:r>
            <a:r>
              <a:rPr lang="nl-BE"/>
              <a:t>s</a:t>
            </a:r>
            <a:r>
              <a:rPr lang="en-BE"/>
              <a:t>t</a:t>
            </a:r>
            <a:r>
              <a:rPr lang="nl-BE"/>
              <a:t>o</a:t>
            </a:r>
            <a:r>
              <a:rPr lang="en-BE"/>
              <a:t>r</a:t>
            </a:r>
            <a:r>
              <a:rPr lang="nl-BE"/>
              <a:t>a</a:t>
            </a:r>
            <a:r>
              <a:rPr lang="en-BE"/>
              <a:t>g</a:t>
            </a:r>
            <a:r>
              <a:rPr lang="nl-BE"/>
              <a:t>e</a:t>
            </a:r>
            <a:r>
              <a:rPr lang="en-BE"/>
              <a:t> &amp; </a:t>
            </a:r>
            <a:r>
              <a:rPr lang="nl-BE"/>
              <a:t>d</a:t>
            </a:r>
            <a:r>
              <a:rPr lang="en-BE"/>
              <a:t>a</a:t>
            </a:r>
            <a:r>
              <a:rPr lang="nl-BE"/>
              <a:t>t</a:t>
            </a:r>
            <a:r>
              <a:rPr lang="en-BE"/>
              <a:t>a </a:t>
            </a:r>
            <a:r>
              <a:rPr lang="nl-BE"/>
              <a:t>p</a:t>
            </a:r>
            <a:r>
              <a:rPr lang="en-BE"/>
              <a:t>u</a:t>
            </a:r>
            <a:r>
              <a:rPr lang="nl-BE"/>
              <a:t>b</a:t>
            </a:r>
            <a:r>
              <a:rPr lang="en-BE"/>
              <a:t>l</a:t>
            </a:r>
            <a:r>
              <a:rPr lang="nl-BE"/>
              <a:t>i</a:t>
            </a:r>
            <a:r>
              <a:rPr lang="en-BE"/>
              <a:t>c</a:t>
            </a:r>
            <a:r>
              <a:rPr lang="nl-BE"/>
              <a:t>a</a:t>
            </a:r>
            <a:r>
              <a:rPr lang="en-BE"/>
              <a:t>t</a:t>
            </a:r>
            <a:r>
              <a:rPr lang="nl-BE"/>
              <a:t>i</a:t>
            </a:r>
            <a:r>
              <a:rPr lang="en-BE"/>
              <a:t>o</a:t>
            </a:r>
            <a:r>
              <a:rPr lang="nl-BE"/>
              <a:t>n</a:t>
            </a:r>
            <a:r>
              <a:rPr lang="en-BE"/>
              <a:t> (</a:t>
            </a:r>
            <a:r>
              <a:rPr lang="nl-BE"/>
              <a:t>f</a:t>
            </a:r>
            <a:r>
              <a:rPr lang="en-BE"/>
              <a:t>o</a:t>
            </a:r>
            <a:r>
              <a:rPr lang="nl-BE"/>
              <a:t>r</a:t>
            </a:r>
            <a:r>
              <a:rPr lang="en-BE"/>
              <a:t> </a:t>
            </a:r>
            <a:r>
              <a:rPr lang="nl-BE"/>
              <a:t>p</a:t>
            </a:r>
            <a:r>
              <a:rPr lang="en-BE"/>
              <a:t>a</a:t>
            </a:r>
            <a:r>
              <a:rPr lang="nl-BE"/>
              <a:t>p</a:t>
            </a:r>
            <a:r>
              <a:rPr lang="en-BE"/>
              <a:t>e</a:t>
            </a:r>
            <a:r>
              <a:rPr lang="nl-BE"/>
              <a:t>r</a:t>
            </a:r>
            <a:r>
              <a:rPr lang="en-BE"/>
              <a:t>s)</a:t>
            </a:r>
          </a:p>
          <a:p>
            <a:pPr lvl="1"/>
            <a:r>
              <a:rPr lang="en-BE"/>
              <a:t>Complient with new EU data manamgent pol</a:t>
            </a:r>
            <a:r>
              <a:rPr lang="nl-BE"/>
              <a:t>i</a:t>
            </a:r>
            <a:r>
              <a:rPr lang="en-BE"/>
              <a:t>cy</a:t>
            </a:r>
            <a:endParaRPr lang="nl-BE"/>
          </a:p>
        </p:txBody>
      </p:sp>
    </p:spTree>
    <p:extLst>
      <p:ext uri="{BB962C8B-B14F-4D97-AF65-F5344CB8AC3E}">
        <p14:creationId xmlns:p14="http://schemas.microsoft.com/office/powerpoint/2010/main" val="3276372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150654F-24CD-4B97-9ADB-0D7AE7EED31B}"/>
              </a:ext>
            </a:extLst>
          </p:cNvPr>
          <p:cNvSpPr/>
          <p:nvPr/>
        </p:nvSpPr>
        <p:spPr>
          <a:xfrm>
            <a:off x="6384415" y="1704793"/>
            <a:ext cx="2157662" cy="4514169"/>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nl-BE" sz="2400"/>
              <a:t>L</a:t>
            </a:r>
            <a:r>
              <a:rPr lang="en-BE" sz="2400"/>
              <a:t>o</a:t>
            </a:r>
            <a:r>
              <a:rPr lang="nl-BE" sz="2400"/>
              <a:t>c</a:t>
            </a:r>
            <a:r>
              <a:rPr lang="en-BE" sz="2400"/>
              <a:t>a</a:t>
            </a:r>
            <a:r>
              <a:rPr lang="nl-BE" sz="2400"/>
              <a:t>l</a:t>
            </a:r>
            <a:r>
              <a:rPr lang="en-BE" sz="2400"/>
              <a:t> </a:t>
            </a:r>
            <a:r>
              <a:rPr lang="nl-BE" sz="2400"/>
              <a:t>d</a:t>
            </a:r>
            <a:r>
              <a:rPr lang="en-BE" sz="2400"/>
              <a:t>a</a:t>
            </a:r>
            <a:r>
              <a:rPr lang="nl-BE" sz="2400"/>
              <a:t>t</a:t>
            </a:r>
            <a:r>
              <a:rPr lang="en-BE" sz="2400"/>
              <a:t>a </a:t>
            </a:r>
            <a:r>
              <a:rPr lang="nl-BE" sz="2400"/>
              <a:t>s</a:t>
            </a:r>
            <a:r>
              <a:rPr lang="en-BE" sz="2400"/>
              <a:t>t</a:t>
            </a:r>
            <a:r>
              <a:rPr lang="nl-BE" sz="2400"/>
              <a:t>o</a:t>
            </a:r>
            <a:r>
              <a:rPr lang="en-BE" sz="2400"/>
              <a:t>r</a:t>
            </a:r>
            <a:r>
              <a:rPr lang="nl-BE" sz="2400"/>
              <a:t>a</a:t>
            </a:r>
            <a:r>
              <a:rPr lang="en-BE" sz="2400"/>
              <a:t>g</a:t>
            </a:r>
            <a:r>
              <a:rPr lang="nl-BE" sz="2400"/>
              <a:t>e</a:t>
            </a:r>
            <a:endParaRPr lang="en-BE" sz="2000" dirty="0"/>
          </a:p>
        </p:txBody>
      </p:sp>
      <p:sp>
        <p:nvSpPr>
          <p:cNvPr id="61" name="Rectangle 60">
            <a:extLst>
              <a:ext uri="{FF2B5EF4-FFF2-40B4-BE49-F238E27FC236}">
                <a16:creationId xmlns:a16="http://schemas.microsoft.com/office/drawing/2014/main" id="{FDD21348-D99F-4545-83FC-889E9E3CC22A}"/>
              </a:ext>
            </a:extLst>
          </p:cNvPr>
          <p:cNvSpPr/>
          <p:nvPr/>
        </p:nvSpPr>
        <p:spPr>
          <a:xfrm>
            <a:off x="126918" y="1704793"/>
            <a:ext cx="2233727" cy="4514169"/>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nl-BE" sz="2400"/>
              <a:t>S</a:t>
            </a:r>
            <a:r>
              <a:rPr lang="en-BE" sz="2400"/>
              <a:t>y</a:t>
            </a:r>
            <a:r>
              <a:rPr lang="nl-BE" sz="2400"/>
              <a:t>n</a:t>
            </a:r>
            <a:r>
              <a:rPr lang="en-BE" sz="2400"/>
              <a:t>c</a:t>
            </a:r>
            <a:r>
              <a:rPr lang="nl-BE" sz="2400"/>
              <a:t>h</a:t>
            </a:r>
            <a:r>
              <a:rPr lang="en-BE" sz="2400"/>
              <a:t>r</a:t>
            </a:r>
            <a:r>
              <a:rPr lang="nl-BE" sz="2400"/>
              <a:t>o</a:t>
            </a:r>
            <a:r>
              <a:rPr lang="en-BE" sz="2400"/>
              <a:t>n</a:t>
            </a:r>
            <a:r>
              <a:rPr lang="nl-BE" sz="2400"/>
              <a:t>i</a:t>
            </a:r>
            <a:r>
              <a:rPr lang="en-BE" sz="2400"/>
              <a:t>s</a:t>
            </a:r>
            <a:r>
              <a:rPr lang="nl-BE" sz="2400"/>
              <a:t>a</a:t>
            </a:r>
            <a:r>
              <a:rPr lang="en-BE" sz="2400"/>
              <a:t>t</a:t>
            </a:r>
            <a:r>
              <a:rPr lang="nl-BE" sz="2400"/>
              <a:t>i</a:t>
            </a:r>
            <a:r>
              <a:rPr lang="en-BE" sz="2400"/>
              <a:t>o</a:t>
            </a:r>
            <a:r>
              <a:rPr lang="nl-BE" sz="2400"/>
              <a:t>n</a:t>
            </a:r>
            <a:endParaRPr lang="en-BE" sz="2000" dirty="0"/>
          </a:p>
        </p:txBody>
      </p:sp>
      <p:sp>
        <p:nvSpPr>
          <p:cNvPr id="2" name="Title 1">
            <a:extLst>
              <a:ext uri="{FF2B5EF4-FFF2-40B4-BE49-F238E27FC236}">
                <a16:creationId xmlns:a16="http://schemas.microsoft.com/office/drawing/2014/main" id="{8B626978-CB45-466A-B750-B1FF44F34E61}"/>
              </a:ext>
            </a:extLst>
          </p:cNvPr>
          <p:cNvSpPr>
            <a:spLocks noGrp="1"/>
          </p:cNvSpPr>
          <p:nvPr>
            <p:ph type="title"/>
          </p:nvPr>
        </p:nvSpPr>
        <p:spPr/>
        <p:txBody>
          <a:bodyPr/>
          <a:lstStyle/>
          <a:p>
            <a:r>
              <a:rPr lang="en-BE"/>
              <a:t>Data </a:t>
            </a:r>
            <a:r>
              <a:rPr lang="nl-BE"/>
              <a:t>m</a:t>
            </a:r>
            <a:r>
              <a:rPr lang="en-BE"/>
              <a:t>anagement</a:t>
            </a:r>
            <a:endParaRPr lang="nl-BE"/>
          </a:p>
        </p:txBody>
      </p:sp>
      <p:sp>
        <p:nvSpPr>
          <p:cNvPr id="6" name="Rectangle 5">
            <a:extLst>
              <a:ext uri="{FF2B5EF4-FFF2-40B4-BE49-F238E27FC236}">
                <a16:creationId xmlns:a16="http://schemas.microsoft.com/office/drawing/2014/main" id="{53ECE3F5-1A2B-4608-87D0-0B859818F8AE}"/>
              </a:ext>
            </a:extLst>
          </p:cNvPr>
          <p:cNvSpPr/>
          <p:nvPr/>
        </p:nvSpPr>
        <p:spPr>
          <a:xfrm>
            <a:off x="2798016" y="1704793"/>
            <a:ext cx="2762352" cy="4514169"/>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nl-BE" sz="2400"/>
              <a:t>D</a:t>
            </a:r>
            <a:r>
              <a:rPr lang="en-BE" sz="2400"/>
              <a:t>a</a:t>
            </a:r>
            <a:r>
              <a:rPr lang="nl-BE" sz="2400"/>
              <a:t>t</a:t>
            </a:r>
            <a:r>
              <a:rPr lang="en-BE" sz="2400"/>
              <a:t>a </a:t>
            </a:r>
            <a:r>
              <a:rPr lang="nl-BE" sz="2400"/>
              <a:t>C</a:t>
            </a:r>
            <a:r>
              <a:rPr lang="en-BE" sz="2400"/>
              <a:t>a</a:t>
            </a:r>
            <a:r>
              <a:rPr lang="nl-BE" sz="2400"/>
              <a:t>p</a:t>
            </a:r>
            <a:r>
              <a:rPr lang="en-BE" sz="2400"/>
              <a:t>t</a:t>
            </a:r>
            <a:r>
              <a:rPr lang="nl-BE" sz="2400"/>
              <a:t>u</a:t>
            </a:r>
            <a:r>
              <a:rPr lang="en-BE" sz="2400"/>
              <a:t>r</a:t>
            </a:r>
            <a:r>
              <a:rPr lang="nl-BE" sz="2400"/>
              <a:t>e</a:t>
            </a:r>
            <a:endParaRPr lang="en-BE" sz="2000" dirty="0"/>
          </a:p>
        </p:txBody>
      </p:sp>
      <p:sp>
        <p:nvSpPr>
          <p:cNvPr id="7" name="Rectangle 6">
            <a:extLst>
              <a:ext uri="{FF2B5EF4-FFF2-40B4-BE49-F238E27FC236}">
                <a16:creationId xmlns:a16="http://schemas.microsoft.com/office/drawing/2014/main" id="{FD734FC8-E94F-4E4F-A508-233C1455C14B}"/>
              </a:ext>
            </a:extLst>
          </p:cNvPr>
          <p:cNvSpPr/>
          <p:nvPr/>
        </p:nvSpPr>
        <p:spPr>
          <a:xfrm>
            <a:off x="3208516" y="2753152"/>
            <a:ext cx="2043942" cy="301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b="1" u="sng"/>
              <a:t>A</a:t>
            </a:r>
            <a:r>
              <a:rPr lang="nl-BE" sz="1400" b="1" u="sng"/>
              <a:t>u</a:t>
            </a:r>
            <a:r>
              <a:rPr lang="en-BE" sz="1400" b="1" u="sng"/>
              <a:t>d</a:t>
            </a:r>
            <a:r>
              <a:rPr lang="nl-BE" sz="1400" b="1" u="sng"/>
              <a:t>i</a:t>
            </a:r>
            <a:r>
              <a:rPr lang="en-BE" sz="1400" b="1" u="sng"/>
              <a:t>o</a:t>
            </a:r>
            <a:r>
              <a:rPr lang="nl-BE" sz="1400" b="1" u="sng"/>
              <a:t> </a:t>
            </a:r>
            <a:r>
              <a:rPr lang="en-BE" sz="1400" b="1" u="sng"/>
              <a:t>P</a:t>
            </a:r>
            <a:r>
              <a:rPr lang="nl-BE" sz="1400" b="1" u="sng"/>
              <a:t>C</a:t>
            </a:r>
            <a:endParaRPr lang="nl-BE" sz="1400" dirty="0"/>
          </a:p>
        </p:txBody>
      </p:sp>
      <p:sp>
        <p:nvSpPr>
          <p:cNvPr id="8" name="Rectangle 7">
            <a:extLst>
              <a:ext uri="{FF2B5EF4-FFF2-40B4-BE49-F238E27FC236}">
                <a16:creationId xmlns:a16="http://schemas.microsoft.com/office/drawing/2014/main" id="{7BBBE9BD-2D8F-4EC0-A39E-E7BFEF18B9DB}"/>
              </a:ext>
            </a:extLst>
          </p:cNvPr>
          <p:cNvSpPr/>
          <p:nvPr/>
        </p:nvSpPr>
        <p:spPr>
          <a:xfrm>
            <a:off x="3208516" y="4145509"/>
            <a:ext cx="2043942" cy="300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b="1" u="sng"/>
              <a:t>P</a:t>
            </a:r>
            <a:r>
              <a:rPr lang="nl-BE" sz="1400" b="1" u="sng"/>
              <a:t>r</a:t>
            </a:r>
            <a:r>
              <a:rPr lang="en-BE" sz="1400" b="1" u="sng"/>
              <a:t>o</a:t>
            </a:r>
            <a:r>
              <a:rPr lang="nl-BE" sz="1400" b="1" u="sng"/>
              <a:t>j</a:t>
            </a:r>
            <a:r>
              <a:rPr lang="en-BE" sz="1400" b="1" u="sng"/>
              <a:t>e</a:t>
            </a:r>
            <a:r>
              <a:rPr lang="nl-BE" sz="1400" b="1" u="sng"/>
              <a:t>c</a:t>
            </a:r>
            <a:r>
              <a:rPr lang="en-BE" sz="1400" b="1" u="sng"/>
              <a:t>t</a:t>
            </a:r>
            <a:r>
              <a:rPr lang="nl-BE" sz="1400" b="1" u="sng"/>
              <a:t>i</a:t>
            </a:r>
            <a:r>
              <a:rPr lang="en-BE" sz="1400" b="1" u="sng"/>
              <a:t>o</a:t>
            </a:r>
            <a:r>
              <a:rPr lang="nl-BE" sz="1400" b="1" u="sng"/>
              <a:t>n</a:t>
            </a:r>
            <a:r>
              <a:rPr lang="en-BE" sz="1400" b="1" u="sng"/>
              <a:t>/</a:t>
            </a:r>
            <a:r>
              <a:rPr lang="nl-BE" sz="1400" b="1" u="sng"/>
              <a:t>V</a:t>
            </a:r>
            <a:r>
              <a:rPr lang="en-BE" sz="1400" b="1" u="sng"/>
              <a:t>R</a:t>
            </a:r>
            <a:r>
              <a:rPr lang="nl-BE" sz="1400" b="1" u="sng"/>
              <a:t> </a:t>
            </a:r>
            <a:r>
              <a:rPr lang="en-BE" sz="1400" b="1" u="sng"/>
              <a:t>P</a:t>
            </a:r>
            <a:r>
              <a:rPr lang="nl-BE" sz="1400" b="1" u="sng"/>
              <a:t>C</a:t>
            </a:r>
            <a:endParaRPr lang="nl-BE" sz="1400" dirty="0"/>
          </a:p>
        </p:txBody>
      </p:sp>
      <p:sp>
        <p:nvSpPr>
          <p:cNvPr id="9" name="Rectangle 8">
            <a:extLst>
              <a:ext uri="{FF2B5EF4-FFF2-40B4-BE49-F238E27FC236}">
                <a16:creationId xmlns:a16="http://schemas.microsoft.com/office/drawing/2014/main" id="{27B8EE6E-F27F-44CB-9737-E5C4F6A98705}"/>
              </a:ext>
            </a:extLst>
          </p:cNvPr>
          <p:cNvSpPr/>
          <p:nvPr/>
        </p:nvSpPr>
        <p:spPr>
          <a:xfrm>
            <a:off x="3208516" y="3420846"/>
            <a:ext cx="2043942" cy="300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b="1" u="sng"/>
              <a:t>M</a:t>
            </a:r>
            <a:r>
              <a:rPr lang="nl-BE" sz="1400" b="1" u="sng"/>
              <a:t>o</a:t>
            </a:r>
            <a:r>
              <a:rPr lang="en-BE" sz="1400" b="1" u="sng"/>
              <a:t>c</a:t>
            </a:r>
            <a:r>
              <a:rPr lang="nl-BE" sz="1400" b="1" u="sng"/>
              <a:t>a</a:t>
            </a:r>
            <a:r>
              <a:rPr lang="en-BE" sz="1400" b="1" u="sng"/>
              <a:t>p</a:t>
            </a:r>
            <a:r>
              <a:rPr lang="nl-BE" sz="1400" b="1" u="sng"/>
              <a:t> </a:t>
            </a:r>
            <a:r>
              <a:rPr lang="en-BE" sz="1400" b="1" u="sng"/>
              <a:t>P</a:t>
            </a:r>
            <a:r>
              <a:rPr lang="nl-BE" sz="1400" b="1" u="sng"/>
              <a:t>C</a:t>
            </a:r>
            <a:endParaRPr lang="nl-BE" sz="1400" b="1" dirty="0">
              <a:solidFill>
                <a:srgbClr val="FFFF00"/>
              </a:solidFill>
            </a:endParaRPr>
          </a:p>
        </p:txBody>
      </p:sp>
      <p:sp>
        <p:nvSpPr>
          <p:cNvPr id="10" name="Rectangle 9">
            <a:extLst>
              <a:ext uri="{FF2B5EF4-FFF2-40B4-BE49-F238E27FC236}">
                <a16:creationId xmlns:a16="http://schemas.microsoft.com/office/drawing/2014/main" id="{16B7E403-AF3B-4484-B2CF-9F67211F533D}"/>
              </a:ext>
            </a:extLst>
          </p:cNvPr>
          <p:cNvSpPr/>
          <p:nvPr/>
        </p:nvSpPr>
        <p:spPr>
          <a:xfrm>
            <a:off x="3208516" y="4870172"/>
            <a:ext cx="2043942" cy="300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u="sng"/>
              <a:t>M</a:t>
            </a:r>
            <a:r>
              <a:rPr lang="en-BE" sz="1400" b="1" u="sng"/>
              <a:t>o</a:t>
            </a:r>
            <a:r>
              <a:rPr lang="nl-BE" sz="1400" b="1" u="sng"/>
              <a:t>b</a:t>
            </a:r>
            <a:r>
              <a:rPr lang="en-BE" sz="1400" b="1" u="sng"/>
              <a:t>i</a:t>
            </a:r>
            <a:r>
              <a:rPr lang="nl-BE" sz="1400" b="1" u="sng"/>
              <a:t>l</a:t>
            </a:r>
            <a:r>
              <a:rPr lang="en-BE" sz="1400" b="1" u="sng"/>
              <a:t>e – </a:t>
            </a:r>
            <a:r>
              <a:rPr lang="nl-BE" sz="1400" b="1" u="sng"/>
              <a:t>S</a:t>
            </a:r>
            <a:r>
              <a:rPr lang="en-BE" sz="1400" b="1" u="sng"/>
              <a:t>e</a:t>
            </a:r>
            <a:r>
              <a:rPr lang="nl-BE" sz="1400" b="1" u="sng"/>
              <a:t>n</a:t>
            </a:r>
            <a:r>
              <a:rPr lang="en-BE" sz="1400" b="1" u="sng"/>
              <a:t>s</a:t>
            </a:r>
            <a:r>
              <a:rPr lang="nl-BE" sz="1400" b="1" u="sng"/>
              <a:t>o</a:t>
            </a:r>
            <a:r>
              <a:rPr lang="en-BE" sz="1400" b="1" u="sng"/>
              <a:t>r </a:t>
            </a:r>
            <a:r>
              <a:rPr lang="nl-BE" sz="1400" b="1" u="sng"/>
              <a:t>c</a:t>
            </a:r>
            <a:r>
              <a:rPr lang="en-BE" sz="1400" b="1" u="sng"/>
              <a:t>apture</a:t>
            </a:r>
            <a:endParaRPr lang="nl-BE" sz="1400" dirty="0"/>
          </a:p>
        </p:txBody>
      </p:sp>
      <p:sp>
        <p:nvSpPr>
          <p:cNvPr id="11" name="Rectangle 10">
            <a:extLst>
              <a:ext uri="{FF2B5EF4-FFF2-40B4-BE49-F238E27FC236}">
                <a16:creationId xmlns:a16="http://schemas.microsoft.com/office/drawing/2014/main" id="{C2BD6533-0F26-4D0E-A67A-AFAB1F77DB82}"/>
              </a:ext>
            </a:extLst>
          </p:cNvPr>
          <p:cNvSpPr/>
          <p:nvPr/>
        </p:nvSpPr>
        <p:spPr>
          <a:xfrm>
            <a:off x="362666" y="2606129"/>
            <a:ext cx="1593767" cy="2249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Nanosync</a:t>
            </a:r>
            <a:endParaRPr lang="en-US"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r>
              <a:rPr lang="en-US" sz="1100" dirty="0"/>
              <a:t>Master clock</a:t>
            </a:r>
          </a:p>
          <a:p>
            <a:pPr algn="ctr"/>
            <a:r>
              <a:rPr lang="en-US" sz="1100" dirty="0"/>
              <a:t>serving as</a:t>
            </a:r>
          </a:p>
          <a:p>
            <a:pPr algn="ctr"/>
            <a:r>
              <a:rPr lang="en-US" sz="1100" dirty="0"/>
              <a:t>Dante Clock</a:t>
            </a:r>
          </a:p>
        </p:txBody>
      </p:sp>
      <p:sp>
        <p:nvSpPr>
          <p:cNvPr id="12" name="Triangle 11">
            <a:extLst>
              <a:ext uri="{FF2B5EF4-FFF2-40B4-BE49-F238E27FC236}">
                <a16:creationId xmlns:a16="http://schemas.microsoft.com/office/drawing/2014/main" id="{AB5EEEE8-51CE-4F7F-ACAE-7A2AC292D8F9}"/>
              </a:ext>
            </a:extLst>
          </p:cNvPr>
          <p:cNvSpPr/>
          <p:nvPr/>
        </p:nvSpPr>
        <p:spPr>
          <a:xfrm rot="5400000">
            <a:off x="1955204" y="4706450"/>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B0783821-8EBB-427C-B66D-9CF8568E3F90}"/>
              </a:ext>
            </a:extLst>
          </p:cNvPr>
          <p:cNvSpPr/>
          <p:nvPr/>
        </p:nvSpPr>
        <p:spPr>
          <a:xfrm rot="5400000">
            <a:off x="1955205" y="4615215"/>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E59B958D-B617-4703-B725-7CAE18CCF8DB}"/>
              </a:ext>
            </a:extLst>
          </p:cNvPr>
          <p:cNvSpPr/>
          <p:nvPr/>
        </p:nvSpPr>
        <p:spPr>
          <a:xfrm rot="5400000">
            <a:off x="1955204" y="4521785"/>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DE32BC5F-3BB6-4FAA-B72C-E4ADCD969F25}"/>
              </a:ext>
            </a:extLst>
          </p:cNvPr>
          <p:cNvSpPr/>
          <p:nvPr/>
        </p:nvSpPr>
        <p:spPr>
          <a:xfrm rot="5400000">
            <a:off x="1955204" y="4433006"/>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F23BA510-92A1-4257-AC10-BCC94F977103}"/>
              </a:ext>
            </a:extLst>
          </p:cNvPr>
          <p:cNvSpPr/>
          <p:nvPr/>
        </p:nvSpPr>
        <p:spPr>
          <a:xfrm rot="5400000">
            <a:off x="1955204" y="4346608"/>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D64E1FF0-2DFF-4A4C-94C9-E4CABF480A89}"/>
              </a:ext>
            </a:extLst>
          </p:cNvPr>
          <p:cNvSpPr/>
          <p:nvPr/>
        </p:nvSpPr>
        <p:spPr>
          <a:xfrm rot="5400000">
            <a:off x="1955204" y="4257479"/>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7685934D-998A-4539-9CAA-1BBCEECC678F}"/>
              </a:ext>
            </a:extLst>
          </p:cNvPr>
          <p:cNvSpPr/>
          <p:nvPr/>
        </p:nvSpPr>
        <p:spPr>
          <a:xfrm rot="5400000">
            <a:off x="1955204" y="4167535"/>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D70BABE2-2F74-487B-8EBF-3C6035DF5454}"/>
              </a:ext>
            </a:extLst>
          </p:cNvPr>
          <p:cNvSpPr/>
          <p:nvPr/>
        </p:nvSpPr>
        <p:spPr>
          <a:xfrm rot="5400000">
            <a:off x="1955204" y="4077867"/>
            <a:ext cx="89197" cy="8674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F769FA4-1F99-4359-9C35-4627A4D9FF7E}"/>
              </a:ext>
            </a:extLst>
          </p:cNvPr>
          <p:cNvSpPr txBox="1"/>
          <p:nvPr/>
        </p:nvSpPr>
        <p:spPr>
          <a:xfrm rot="16200000">
            <a:off x="1371115" y="4316362"/>
            <a:ext cx="939800" cy="230832"/>
          </a:xfrm>
          <a:prstGeom prst="rect">
            <a:avLst/>
          </a:prstGeom>
          <a:noFill/>
        </p:spPr>
        <p:txBody>
          <a:bodyPr wrap="square" rtlCol="0">
            <a:spAutoFit/>
          </a:bodyPr>
          <a:lstStyle/>
          <a:p>
            <a:r>
              <a:rPr lang="en-US" sz="900" dirty="0">
                <a:solidFill>
                  <a:schemeClr val="bg1"/>
                </a:solidFill>
              </a:rPr>
              <a:t>8 </a:t>
            </a:r>
            <a:r>
              <a:rPr lang="en-US" sz="900" dirty="0" err="1">
                <a:solidFill>
                  <a:schemeClr val="bg1"/>
                </a:solidFill>
              </a:rPr>
              <a:t>wordclock</a:t>
            </a:r>
            <a:r>
              <a:rPr lang="en-US" sz="900" dirty="0">
                <a:solidFill>
                  <a:schemeClr val="bg1"/>
                </a:solidFill>
              </a:rPr>
              <a:t> out</a:t>
            </a:r>
          </a:p>
        </p:txBody>
      </p:sp>
      <p:cxnSp>
        <p:nvCxnSpPr>
          <p:cNvPr id="26" name="Straight Arrow Connector 25">
            <a:extLst>
              <a:ext uri="{FF2B5EF4-FFF2-40B4-BE49-F238E27FC236}">
                <a16:creationId xmlns:a16="http://schemas.microsoft.com/office/drawing/2014/main" id="{0A7EB3F4-BF52-4616-B1A5-05E8B8749F1A}"/>
              </a:ext>
            </a:extLst>
          </p:cNvPr>
          <p:cNvCxnSpPr>
            <a:stCxn id="19" idx="0"/>
            <a:endCxn id="7" idx="1"/>
          </p:cNvCxnSpPr>
          <p:nvPr/>
        </p:nvCxnSpPr>
        <p:spPr>
          <a:xfrm flipV="1">
            <a:off x="2043173" y="2903676"/>
            <a:ext cx="1165343" cy="1217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D39FA98-8062-4ACF-839B-09907965D207}"/>
              </a:ext>
            </a:extLst>
          </p:cNvPr>
          <p:cNvCxnSpPr>
            <a:cxnSpLocks/>
            <a:stCxn id="18" idx="0"/>
            <a:endCxn id="9" idx="1"/>
          </p:cNvCxnSpPr>
          <p:nvPr/>
        </p:nvCxnSpPr>
        <p:spPr>
          <a:xfrm flipV="1">
            <a:off x="2043173" y="3571062"/>
            <a:ext cx="1165343" cy="639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B1FB9C3-6B6D-4069-8400-20FE0AE80910}"/>
              </a:ext>
            </a:extLst>
          </p:cNvPr>
          <p:cNvCxnSpPr>
            <a:cxnSpLocks/>
            <a:stCxn id="17" idx="0"/>
            <a:endCxn id="8" idx="1"/>
          </p:cNvCxnSpPr>
          <p:nvPr/>
        </p:nvCxnSpPr>
        <p:spPr>
          <a:xfrm flipV="1">
            <a:off x="2043173" y="4295725"/>
            <a:ext cx="1165343" cy="5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3466976-8455-4475-853E-176AC324CF50}"/>
              </a:ext>
            </a:extLst>
          </p:cNvPr>
          <p:cNvCxnSpPr>
            <a:cxnSpLocks/>
            <a:stCxn id="16" idx="0"/>
            <a:endCxn id="10" idx="1"/>
          </p:cNvCxnSpPr>
          <p:nvPr/>
        </p:nvCxnSpPr>
        <p:spPr>
          <a:xfrm>
            <a:off x="2043173" y="4389979"/>
            <a:ext cx="1165343" cy="630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4ABA032-9CDE-42E4-B893-EC581000E911}"/>
              </a:ext>
            </a:extLst>
          </p:cNvPr>
          <p:cNvSpPr/>
          <p:nvPr/>
        </p:nvSpPr>
        <p:spPr>
          <a:xfrm>
            <a:off x="6709234" y="2851015"/>
            <a:ext cx="1593767" cy="2249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BE"/>
              <a:t>M</a:t>
            </a:r>
            <a:r>
              <a:rPr lang="nl-BE"/>
              <a:t>a</a:t>
            </a:r>
            <a:r>
              <a:rPr lang="en-BE"/>
              <a:t>s</a:t>
            </a:r>
            <a:r>
              <a:rPr lang="nl-BE"/>
              <a:t>t</a:t>
            </a:r>
            <a:r>
              <a:rPr lang="en-BE"/>
              <a:t>e</a:t>
            </a:r>
            <a:r>
              <a:rPr lang="nl-BE"/>
              <a:t>r</a:t>
            </a:r>
            <a:r>
              <a:rPr lang="en-BE"/>
              <a:t> </a:t>
            </a:r>
            <a:r>
              <a:rPr lang="nl-BE"/>
              <a:t>s</a:t>
            </a:r>
            <a:r>
              <a:rPr lang="en-BE"/>
              <a:t>t</a:t>
            </a:r>
            <a:r>
              <a:rPr lang="nl-BE"/>
              <a:t>o</a:t>
            </a:r>
            <a:r>
              <a:rPr lang="en-BE"/>
              <a:t>r</a:t>
            </a:r>
            <a:r>
              <a:rPr lang="nl-BE"/>
              <a:t>a</a:t>
            </a:r>
            <a:r>
              <a:rPr lang="en-BE"/>
              <a:t>g</a:t>
            </a:r>
            <a:r>
              <a:rPr lang="nl-BE"/>
              <a:t>e</a:t>
            </a:r>
            <a:r>
              <a:rPr lang="en-BE"/>
              <a:t> </a:t>
            </a:r>
            <a:r>
              <a:rPr lang="nl-BE"/>
              <a:t>s</a:t>
            </a:r>
            <a:r>
              <a:rPr lang="en-BE"/>
              <a:t>e</a:t>
            </a:r>
            <a:r>
              <a:rPr lang="nl-BE"/>
              <a:t>r</a:t>
            </a:r>
            <a:r>
              <a:rPr lang="en-BE"/>
              <a:t>ver</a:t>
            </a:r>
          </a:p>
          <a:p>
            <a:pPr algn="ctr"/>
            <a:endParaRPr lang="en-BE" sz="1100"/>
          </a:p>
          <a:p>
            <a:pPr algn="ctr"/>
            <a:r>
              <a:rPr lang="en-BE" sz="1100"/>
              <a:t>Following DWMA procedures</a:t>
            </a:r>
            <a:endParaRPr lang="en-US" sz="1100" dirty="0"/>
          </a:p>
        </p:txBody>
      </p:sp>
      <p:sp>
        <p:nvSpPr>
          <p:cNvPr id="69" name="Rectangle 68">
            <a:extLst>
              <a:ext uri="{FF2B5EF4-FFF2-40B4-BE49-F238E27FC236}">
                <a16:creationId xmlns:a16="http://schemas.microsoft.com/office/drawing/2014/main" id="{A7056AF7-51BB-47E8-A17D-341C3313DA0F}"/>
              </a:ext>
            </a:extLst>
          </p:cNvPr>
          <p:cNvSpPr/>
          <p:nvPr/>
        </p:nvSpPr>
        <p:spPr>
          <a:xfrm>
            <a:off x="9901610" y="1464906"/>
            <a:ext cx="2157662" cy="33295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nl-BE" sz="2400"/>
              <a:t>R</a:t>
            </a:r>
            <a:r>
              <a:rPr lang="en-BE" sz="2400"/>
              <a:t>e</a:t>
            </a:r>
            <a:r>
              <a:rPr lang="nl-BE" sz="2400"/>
              <a:t>m</a:t>
            </a:r>
            <a:r>
              <a:rPr lang="en-BE" sz="2400"/>
              <a:t>o</a:t>
            </a:r>
            <a:r>
              <a:rPr lang="nl-BE" sz="2400"/>
              <a:t>t</a:t>
            </a:r>
            <a:r>
              <a:rPr lang="en-BE" sz="2400"/>
              <a:t>e </a:t>
            </a:r>
            <a:r>
              <a:rPr lang="nl-BE" sz="2400"/>
              <a:t>d</a:t>
            </a:r>
            <a:r>
              <a:rPr lang="en-BE" sz="2400"/>
              <a:t>a</a:t>
            </a:r>
            <a:r>
              <a:rPr lang="nl-BE" sz="2400"/>
              <a:t>t</a:t>
            </a:r>
            <a:r>
              <a:rPr lang="en-BE" sz="2400"/>
              <a:t>a St</a:t>
            </a:r>
            <a:r>
              <a:rPr lang="nl-BE" sz="2400"/>
              <a:t>o</a:t>
            </a:r>
            <a:r>
              <a:rPr lang="en-BE" sz="2400"/>
              <a:t>r</a:t>
            </a:r>
            <a:r>
              <a:rPr lang="nl-BE" sz="2400"/>
              <a:t>a</a:t>
            </a:r>
            <a:r>
              <a:rPr lang="en-BE" sz="2400"/>
              <a:t>g</a:t>
            </a:r>
            <a:r>
              <a:rPr lang="nl-BE" sz="2400"/>
              <a:t>e</a:t>
            </a:r>
            <a:r>
              <a:rPr lang="en-BE" sz="2400"/>
              <a:t> / </a:t>
            </a:r>
            <a:r>
              <a:rPr lang="nl-BE" sz="2400"/>
              <a:t>B</a:t>
            </a:r>
            <a:r>
              <a:rPr lang="en-BE" sz="2400"/>
              <a:t>a</a:t>
            </a:r>
            <a:r>
              <a:rPr lang="nl-BE" sz="2400"/>
              <a:t>c</a:t>
            </a:r>
            <a:r>
              <a:rPr lang="en-BE" sz="2400"/>
              <a:t>k</a:t>
            </a:r>
            <a:r>
              <a:rPr lang="nl-BE" sz="2400"/>
              <a:t>u</a:t>
            </a:r>
            <a:r>
              <a:rPr lang="en-BE" sz="2400"/>
              <a:t>p</a:t>
            </a:r>
            <a:endParaRPr lang="en-BE" sz="2000" dirty="0"/>
          </a:p>
        </p:txBody>
      </p:sp>
      <p:sp>
        <p:nvSpPr>
          <p:cNvPr id="70" name="Rectangle 69">
            <a:extLst>
              <a:ext uri="{FF2B5EF4-FFF2-40B4-BE49-F238E27FC236}">
                <a16:creationId xmlns:a16="http://schemas.microsoft.com/office/drawing/2014/main" id="{9202653A-E18E-43D1-A914-6707B27F9176}"/>
              </a:ext>
            </a:extLst>
          </p:cNvPr>
          <p:cNvSpPr/>
          <p:nvPr/>
        </p:nvSpPr>
        <p:spPr>
          <a:xfrm>
            <a:off x="10226429" y="2836909"/>
            <a:ext cx="1593767" cy="1683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a:t>S</a:t>
            </a:r>
            <a:r>
              <a:rPr lang="en-BE"/>
              <a:t>t</a:t>
            </a:r>
            <a:r>
              <a:rPr lang="nl-BE"/>
              <a:t>o</a:t>
            </a:r>
            <a:r>
              <a:rPr lang="en-BE"/>
              <a:t>r</a:t>
            </a:r>
            <a:r>
              <a:rPr lang="nl-BE"/>
              <a:t>a</a:t>
            </a:r>
            <a:r>
              <a:rPr lang="en-BE"/>
              <a:t>g</a:t>
            </a:r>
            <a:r>
              <a:rPr lang="nl-BE"/>
              <a:t>e</a:t>
            </a:r>
            <a:r>
              <a:rPr lang="en-BE"/>
              <a:t> </a:t>
            </a:r>
            <a:r>
              <a:rPr lang="nl-BE"/>
              <a:t>s</a:t>
            </a:r>
            <a:r>
              <a:rPr lang="en-BE"/>
              <a:t>e</a:t>
            </a:r>
            <a:r>
              <a:rPr lang="nl-BE"/>
              <a:t>r</a:t>
            </a:r>
            <a:r>
              <a:rPr lang="en-BE"/>
              <a:t>ver</a:t>
            </a:r>
          </a:p>
          <a:p>
            <a:pPr algn="ctr"/>
            <a:r>
              <a:rPr lang="en-BE"/>
              <a:t>AA Tower </a:t>
            </a:r>
          </a:p>
          <a:p>
            <a:pPr algn="ctr"/>
            <a:r>
              <a:rPr lang="en-BE"/>
              <a:t>Zwijnaarde</a:t>
            </a:r>
          </a:p>
          <a:p>
            <a:pPr algn="ctr"/>
            <a:endParaRPr lang="en-BE" sz="1100"/>
          </a:p>
          <a:p>
            <a:pPr algn="ctr"/>
            <a:r>
              <a:rPr lang="en-BE" sz="1100"/>
              <a:t>Following  </a:t>
            </a:r>
            <a:r>
              <a:rPr lang="nl-BE" sz="1100"/>
              <a:t>U</a:t>
            </a:r>
            <a:r>
              <a:rPr lang="en-BE" sz="1100"/>
              <a:t>G</a:t>
            </a:r>
            <a:r>
              <a:rPr lang="nl-BE" sz="1100"/>
              <a:t>E</a:t>
            </a:r>
            <a:r>
              <a:rPr lang="en-BE" sz="1100"/>
              <a:t>N</a:t>
            </a:r>
            <a:r>
              <a:rPr lang="nl-BE" sz="1100"/>
              <a:t>T</a:t>
            </a:r>
            <a:r>
              <a:rPr lang="en-BE" sz="1100"/>
              <a:t> Data research management procedures</a:t>
            </a:r>
            <a:endParaRPr lang="en-US" sz="1100" dirty="0"/>
          </a:p>
        </p:txBody>
      </p:sp>
      <p:cxnSp>
        <p:nvCxnSpPr>
          <p:cNvPr id="71" name="Straight Arrow Connector 70">
            <a:extLst>
              <a:ext uri="{FF2B5EF4-FFF2-40B4-BE49-F238E27FC236}">
                <a16:creationId xmlns:a16="http://schemas.microsoft.com/office/drawing/2014/main" id="{F01B3225-A256-4A04-8F86-0360F92321ED}"/>
              </a:ext>
            </a:extLst>
          </p:cNvPr>
          <p:cNvCxnSpPr>
            <a:cxnSpLocks/>
            <a:stCxn id="7" idx="3"/>
            <a:endCxn id="47" idx="1"/>
          </p:cNvCxnSpPr>
          <p:nvPr/>
        </p:nvCxnSpPr>
        <p:spPr>
          <a:xfrm>
            <a:off x="5252458" y="2903676"/>
            <a:ext cx="1456776" cy="1072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0031E5B7-C882-4A21-AE90-104D12A31E8F}"/>
              </a:ext>
            </a:extLst>
          </p:cNvPr>
          <p:cNvCxnSpPr>
            <a:cxnSpLocks/>
            <a:stCxn id="9" idx="3"/>
            <a:endCxn id="47" idx="1"/>
          </p:cNvCxnSpPr>
          <p:nvPr/>
        </p:nvCxnSpPr>
        <p:spPr>
          <a:xfrm>
            <a:off x="5252458" y="3571062"/>
            <a:ext cx="1456776" cy="4049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A329A56E-CD16-4E91-8459-64B61AF7F97C}"/>
              </a:ext>
            </a:extLst>
          </p:cNvPr>
          <p:cNvCxnSpPr>
            <a:cxnSpLocks/>
            <a:stCxn id="8" idx="3"/>
            <a:endCxn id="47" idx="1"/>
          </p:cNvCxnSpPr>
          <p:nvPr/>
        </p:nvCxnSpPr>
        <p:spPr>
          <a:xfrm flipV="1">
            <a:off x="5252458" y="3975984"/>
            <a:ext cx="1456776" cy="319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716F80D1-463C-45D2-98D6-EA6284D4120E}"/>
              </a:ext>
            </a:extLst>
          </p:cNvPr>
          <p:cNvCxnSpPr>
            <a:cxnSpLocks/>
            <a:stCxn id="10" idx="3"/>
            <a:endCxn id="47" idx="1"/>
          </p:cNvCxnSpPr>
          <p:nvPr/>
        </p:nvCxnSpPr>
        <p:spPr>
          <a:xfrm flipV="1">
            <a:off x="5252458" y="3975984"/>
            <a:ext cx="1456776" cy="10444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122F3283-E421-44EE-A37C-BA8161FCFDCF}"/>
              </a:ext>
            </a:extLst>
          </p:cNvPr>
          <p:cNvCxnSpPr>
            <a:cxnSpLocks/>
            <a:stCxn id="47" idx="3"/>
          </p:cNvCxnSpPr>
          <p:nvPr/>
        </p:nvCxnSpPr>
        <p:spPr>
          <a:xfrm flipV="1">
            <a:off x="8303001" y="3961878"/>
            <a:ext cx="1923428" cy="141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2" name="Rectangle 101">
            <a:extLst>
              <a:ext uri="{FF2B5EF4-FFF2-40B4-BE49-F238E27FC236}">
                <a16:creationId xmlns:a16="http://schemas.microsoft.com/office/drawing/2014/main" id="{DD3695A7-D53C-41CE-A393-DEE65B33915D}"/>
              </a:ext>
            </a:extLst>
          </p:cNvPr>
          <p:cNvSpPr/>
          <p:nvPr/>
        </p:nvSpPr>
        <p:spPr>
          <a:xfrm>
            <a:off x="5482767" y="2868037"/>
            <a:ext cx="1007392" cy="369332"/>
          </a:xfrm>
          <a:prstGeom prst="rect">
            <a:avLst/>
          </a:prstGeom>
        </p:spPr>
        <p:txBody>
          <a:bodyPr wrap="none">
            <a:spAutoFit/>
          </a:bodyPr>
          <a:lstStyle/>
          <a:p>
            <a:r>
              <a:rPr lang="en-BE"/>
              <a:t>10 </a:t>
            </a:r>
            <a:r>
              <a:rPr lang="nl-BE"/>
              <a:t>g</a:t>
            </a:r>
            <a:r>
              <a:rPr lang="en-BE"/>
              <a:t>b</a:t>
            </a:r>
            <a:r>
              <a:rPr lang="nl-BE"/>
              <a:t>i</a:t>
            </a:r>
            <a:r>
              <a:rPr lang="en-BE"/>
              <a:t>t/</a:t>
            </a:r>
            <a:r>
              <a:rPr lang="nl-BE"/>
              <a:t>s</a:t>
            </a:r>
          </a:p>
        </p:txBody>
      </p:sp>
      <p:sp>
        <p:nvSpPr>
          <p:cNvPr id="103" name="Rectangle 102">
            <a:extLst>
              <a:ext uri="{FF2B5EF4-FFF2-40B4-BE49-F238E27FC236}">
                <a16:creationId xmlns:a16="http://schemas.microsoft.com/office/drawing/2014/main" id="{0E33BE3F-8695-49B0-B15E-05CAF84FE482}"/>
              </a:ext>
            </a:extLst>
          </p:cNvPr>
          <p:cNvSpPr/>
          <p:nvPr/>
        </p:nvSpPr>
        <p:spPr>
          <a:xfrm>
            <a:off x="8655142" y="3606652"/>
            <a:ext cx="1007392" cy="369332"/>
          </a:xfrm>
          <a:prstGeom prst="rect">
            <a:avLst/>
          </a:prstGeom>
        </p:spPr>
        <p:txBody>
          <a:bodyPr wrap="none">
            <a:spAutoFit/>
          </a:bodyPr>
          <a:lstStyle/>
          <a:p>
            <a:r>
              <a:rPr lang="en-BE"/>
              <a:t>20 </a:t>
            </a:r>
            <a:r>
              <a:rPr lang="nl-BE"/>
              <a:t>g</a:t>
            </a:r>
            <a:r>
              <a:rPr lang="en-BE"/>
              <a:t>b</a:t>
            </a:r>
            <a:r>
              <a:rPr lang="nl-BE"/>
              <a:t>i</a:t>
            </a:r>
            <a:r>
              <a:rPr lang="en-BE"/>
              <a:t>t/</a:t>
            </a:r>
            <a:r>
              <a:rPr lang="nl-BE"/>
              <a:t>s</a:t>
            </a:r>
          </a:p>
        </p:txBody>
      </p:sp>
      <p:cxnSp>
        <p:nvCxnSpPr>
          <p:cNvPr id="104" name="Straight Arrow Connector 103">
            <a:extLst>
              <a:ext uri="{FF2B5EF4-FFF2-40B4-BE49-F238E27FC236}">
                <a16:creationId xmlns:a16="http://schemas.microsoft.com/office/drawing/2014/main" id="{B45CBD46-ED0B-4BBB-9A36-894C2709C989}"/>
              </a:ext>
            </a:extLst>
          </p:cNvPr>
          <p:cNvCxnSpPr>
            <a:cxnSpLocks/>
          </p:cNvCxnSpPr>
          <p:nvPr/>
        </p:nvCxnSpPr>
        <p:spPr>
          <a:xfrm flipV="1">
            <a:off x="8303001" y="4107131"/>
            <a:ext cx="1923428" cy="141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5" name="Rectangle 104">
            <a:extLst>
              <a:ext uri="{FF2B5EF4-FFF2-40B4-BE49-F238E27FC236}">
                <a16:creationId xmlns:a16="http://schemas.microsoft.com/office/drawing/2014/main" id="{58EB9AF9-FD71-4902-9677-C384C6E5E80A}"/>
              </a:ext>
            </a:extLst>
          </p:cNvPr>
          <p:cNvSpPr/>
          <p:nvPr/>
        </p:nvSpPr>
        <p:spPr>
          <a:xfrm>
            <a:off x="9886943" y="5435412"/>
            <a:ext cx="2157662" cy="1274972"/>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nl-BE" sz="2400"/>
              <a:t>I</a:t>
            </a:r>
            <a:r>
              <a:rPr lang="en-BE" sz="2400"/>
              <a:t>n</a:t>
            </a:r>
            <a:r>
              <a:rPr lang="nl-BE" sz="2400"/>
              <a:t>t</a:t>
            </a:r>
            <a:r>
              <a:rPr lang="en-BE" sz="2400"/>
              <a:t>e</a:t>
            </a:r>
            <a:r>
              <a:rPr lang="nl-BE" sz="2400"/>
              <a:t>r</a:t>
            </a:r>
            <a:r>
              <a:rPr lang="en-BE" sz="2400"/>
              <a:t>n</a:t>
            </a:r>
            <a:r>
              <a:rPr lang="nl-BE" sz="2400"/>
              <a:t>e</a:t>
            </a:r>
            <a:r>
              <a:rPr lang="en-BE" sz="2400"/>
              <a:t>t</a:t>
            </a:r>
            <a:endParaRPr lang="en-BE" sz="2000" dirty="0"/>
          </a:p>
        </p:txBody>
      </p:sp>
      <p:sp>
        <p:nvSpPr>
          <p:cNvPr id="106" name="Rectangle 105">
            <a:extLst>
              <a:ext uri="{FF2B5EF4-FFF2-40B4-BE49-F238E27FC236}">
                <a16:creationId xmlns:a16="http://schemas.microsoft.com/office/drawing/2014/main" id="{35C00B53-4E86-4167-A9A8-BF29B74A0CDF}"/>
              </a:ext>
            </a:extLst>
          </p:cNvPr>
          <p:cNvSpPr/>
          <p:nvPr/>
        </p:nvSpPr>
        <p:spPr>
          <a:xfrm>
            <a:off x="10226428" y="5905282"/>
            <a:ext cx="1593767" cy="63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a:t>R</a:t>
            </a:r>
            <a:r>
              <a:rPr lang="en-BE"/>
              <a:t>e</a:t>
            </a:r>
            <a:r>
              <a:rPr lang="nl-BE"/>
              <a:t>m</a:t>
            </a:r>
            <a:r>
              <a:rPr lang="en-BE"/>
              <a:t>o</a:t>
            </a:r>
            <a:r>
              <a:rPr lang="nl-BE"/>
              <a:t>t</a:t>
            </a:r>
            <a:r>
              <a:rPr lang="en-BE"/>
              <a:t>e </a:t>
            </a:r>
            <a:r>
              <a:rPr lang="nl-BE"/>
              <a:t>l</a:t>
            </a:r>
            <a:r>
              <a:rPr lang="en-BE"/>
              <a:t>imited acces</a:t>
            </a:r>
            <a:endParaRPr lang="en-US" sz="1100" dirty="0"/>
          </a:p>
        </p:txBody>
      </p:sp>
      <p:cxnSp>
        <p:nvCxnSpPr>
          <p:cNvPr id="107" name="Straight Arrow Connector 106">
            <a:extLst>
              <a:ext uri="{FF2B5EF4-FFF2-40B4-BE49-F238E27FC236}">
                <a16:creationId xmlns:a16="http://schemas.microsoft.com/office/drawing/2014/main" id="{5B918891-8AC0-4F3F-8718-968ADED68C5B}"/>
              </a:ext>
            </a:extLst>
          </p:cNvPr>
          <p:cNvCxnSpPr>
            <a:cxnSpLocks/>
            <a:stCxn id="70" idx="2"/>
          </p:cNvCxnSpPr>
          <p:nvPr/>
        </p:nvCxnSpPr>
        <p:spPr>
          <a:xfrm>
            <a:off x="11023313" y="4520557"/>
            <a:ext cx="0" cy="13255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34879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199-7C09-44DB-84D5-5ACC02964609}"/>
              </a:ext>
            </a:extLst>
          </p:cNvPr>
          <p:cNvSpPr>
            <a:spLocks noGrp="1"/>
          </p:cNvSpPr>
          <p:nvPr>
            <p:ph type="title"/>
          </p:nvPr>
        </p:nvSpPr>
        <p:spPr/>
        <p:txBody>
          <a:bodyPr/>
          <a:lstStyle/>
          <a:p>
            <a:r>
              <a:rPr lang="en-BE"/>
              <a:t>P</a:t>
            </a:r>
            <a:r>
              <a:rPr lang="nl-BE"/>
              <a:t>r</a:t>
            </a:r>
            <a:r>
              <a:rPr lang="en-BE"/>
              <a:t>o</a:t>
            </a:r>
            <a:r>
              <a:rPr lang="nl-BE"/>
              <a:t>c</a:t>
            </a:r>
            <a:r>
              <a:rPr lang="en-BE"/>
              <a:t>e</a:t>
            </a:r>
            <a:r>
              <a:rPr lang="nl-BE"/>
              <a:t>s</a:t>
            </a:r>
            <a:r>
              <a:rPr lang="en-BE"/>
              <a:t>s</a:t>
            </a:r>
            <a:r>
              <a:rPr lang="nl-BE"/>
              <a:t>i</a:t>
            </a:r>
            <a:r>
              <a:rPr lang="en-BE"/>
              <a:t>n</a:t>
            </a:r>
            <a:r>
              <a:rPr lang="nl-BE"/>
              <a:t>g</a:t>
            </a:r>
          </a:p>
        </p:txBody>
      </p:sp>
      <p:sp>
        <p:nvSpPr>
          <p:cNvPr id="3" name="Content Placeholder 2">
            <a:extLst>
              <a:ext uri="{FF2B5EF4-FFF2-40B4-BE49-F238E27FC236}">
                <a16:creationId xmlns:a16="http://schemas.microsoft.com/office/drawing/2014/main" id="{6A309000-1083-4069-89B2-8878EBBED96F}"/>
              </a:ext>
            </a:extLst>
          </p:cNvPr>
          <p:cNvSpPr>
            <a:spLocks noGrp="1"/>
          </p:cNvSpPr>
          <p:nvPr>
            <p:ph idx="1"/>
          </p:nvPr>
        </p:nvSpPr>
        <p:spPr/>
        <p:txBody>
          <a:bodyPr/>
          <a:lstStyle/>
          <a:p>
            <a:r>
              <a:rPr lang="nl-BE"/>
              <a:t>D</a:t>
            </a:r>
            <a:r>
              <a:rPr lang="en-BE"/>
              <a:t>o tank later (with sync</a:t>
            </a:r>
            <a:r>
              <a:rPr lang="nl-BE"/>
              <a:t>i</a:t>
            </a:r>
            <a:r>
              <a:rPr lang="en-BE"/>
              <a:t>n</a:t>
            </a:r>
            <a:r>
              <a:rPr lang="nl-BE"/>
              <a:t>g</a:t>
            </a:r>
            <a:r>
              <a:rPr lang="en-BE"/>
              <a:t>)</a:t>
            </a:r>
            <a:endParaRPr lang="nl-BE"/>
          </a:p>
        </p:txBody>
      </p:sp>
    </p:spTree>
    <p:extLst>
      <p:ext uri="{BB962C8B-B14F-4D97-AF65-F5344CB8AC3E}">
        <p14:creationId xmlns:p14="http://schemas.microsoft.com/office/powerpoint/2010/main" val="174531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2DD3-6CE5-4B48-931F-0EF2EA904406}"/>
              </a:ext>
            </a:extLst>
          </p:cNvPr>
          <p:cNvSpPr>
            <a:spLocks noGrp="1"/>
          </p:cNvSpPr>
          <p:nvPr>
            <p:ph type="title"/>
          </p:nvPr>
        </p:nvSpPr>
        <p:spPr/>
        <p:txBody>
          <a:bodyPr/>
          <a:lstStyle/>
          <a:p>
            <a:r>
              <a:rPr lang="nl-BE"/>
              <a:t>C</a:t>
            </a:r>
            <a:r>
              <a:rPr lang="en-BE"/>
              <a:t>u</a:t>
            </a:r>
            <a:r>
              <a:rPr lang="nl-BE"/>
              <a:t>r</a:t>
            </a:r>
            <a:r>
              <a:rPr lang="en-BE"/>
              <a:t>r</a:t>
            </a:r>
            <a:r>
              <a:rPr lang="nl-BE"/>
              <a:t>e</a:t>
            </a:r>
            <a:r>
              <a:rPr lang="en-BE"/>
              <a:t>n</a:t>
            </a:r>
            <a:r>
              <a:rPr lang="nl-BE"/>
              <a:t>t</a:t>
            </a:r>
            <a:r>
              <a:rPr lang="en-BE"/>
              <a:t> </a:t>
            </a:r>
            <a:r>
              <a:rPr lang="nl-BE"/>
              <a:t>w</a:t>
            </a:r>
            <a:r>
              <a:rPr lang="en-BE"/>
              <a:t>o</a:t>
            </a:r>
            <a:r>
              <a:rPr lang="nl-BE"/>
              <a:t>r</a:t>
            </a:r>
            <a:r>
              <a:rPr lang="en-BE"/>
              <a:t>k</a:t>
            </a:r>
            <a:r>
              <a:rPr lang="nl-BE"/>
              <a:t>a</a:t>
            </a:r>
            <a:r>
              <a:rPr lang="en-BE"/>
              <a:t>r</a:t>
            </a:r>
            <a:r>
              <a:rPr lang="nl-BE"/>
              <a:t>o</a:t>
            </a:r>
            <a:r>
              <a:rPr lang="en-BE"/>
              <a:t>u</a:t>
            </a:r>
            <a:r>
              <a:rPr lang="nl-BE"/>
              <a:t>n</a:t>
            </a:r>
            <a:r>
              <a:rPr lang="en-BE"/>
              <a:t>d</a:t>
            </a:r>
            <a:r>
              <a:rPr lang="nl-BE"/>
              <a:t>s</a:t>
            </a:r>
            <a:endParaRPr lang="nl-BE" dirty="0"/>
          </a:p>
        </p:txBody>
      </p:sp>
      <p:sp>
        <p:nvSpPr>
          <p:cNvPr id="3" name="Content Placeholder 2">
            <a:extLst>
              <a:ext uri="{FF2B5EF4-FFF2-40B4-BE49-F238E27FC236}">
                <a16:creationId xmlns:a16="http://schemas.microsoft.com/office/drawing/2014/main" id="{11CDDFE0-AB23-41F3-A3D3-D15643AB6D22}"/>
              </a:ext>
            </a:extLst>
          </p:cNvPr>
          <p:cNvSpPr>
            <a:spLocks noGrp="1"/>
          </p:cNvSpPr>
          <p:nvPr>
            <p:ph idx="1"/>
          </p:nvPr>
        </p:nvSpPr>
        <p:spPr>
          <a:xfrm>
            <a:off x="838200" y="1463040"/>
            <a:ext cx="10515600" cy="5394959"/>
          </a:xfrm>
        </p:spPr>
        <p:txBody>
          <a:bodyPr>
            <a:normAutofit/>
          </a:bodyPr>
          <a:lstStyle/>
          <a:p>
            <a:r>
              <a:rPr lang="en-BE" dirty="0"/>
              <a:t>S</a:t>
            </a:r>
            <a:r>
              <a:rPr lang="nl-BE" dirty="0"/>
              <a:t>y</a:t>
            </a:r>
            <a:r>
              <a:rPr lang="en-BE" dirty="0"/>
              <a:t>s</a:t>
            </a:r>
            <a:r>
              <a:rPr lang="nl-BE" dirty="0"/>
              <a:t>t</a:t>
            </a:r>
            <a:r>
              <a:rPr lang="en-BE" dirty="0"/>
              <a:t>e</a:t>
            </a:r>
            <a:r>
              <a:rPr lang="nl-BE" dirty="0"/>
              <a:t>m</a:t>
            </a:r>
            <a:r>
              <a:rPr lang="en-BE" dirty="0"/>
              <a:t> </a:t>
            </a:r>
            <a:r>
              <a:rPr lang="nl-BE" dirty="0"/>
              <a:t>w</a:t>
            </a:r>
            <a:r>
              <a:rPr lang="en-BE" dirty="0"/>
              <a:t>i</a:t>
            </a:r>
            <a:r>
              <a:rPr lang="nl-BE" dirty="0"/>
              <a:t>l</a:t>
            </a:r>
            <a:r>
              <a:rPr lang="en-BE" dirty="0"/>
              <a:t>l </a:t>
            </a:r>
            <a:r>
              <a:rPr lang="nl-BE" dirty="0"/>
              <a:t>b</a:t>
            </a:r>
            <a:r>
              <a:rPr lang="en-BE" dirty="0"/>
              <a:t>e </a:t>
            </a:r>
            <a:r>
              <a:rPr lang="nl-BE" dirty="0"/>
              <a:t>r</a:t>
            </a:r>
            <a:r>
              <a:rPr lang="en-BE" dirty="0"/>
              <a:t>e</a:t>
            </a:r>
            <a:r>
              <a:rPr lang="nl-BE" dirty="0"/>
              <a:t>a</a:t>
            </a:r>
            <a:r>
              <a:rPr lang="en-BE" dirty="0"/>
              <a:t>d</a:t>
            </a:r>
            <a:r>
              <a:rPr lang="nl-BE" dirty="0"/>
              <a:t>y</a:t>
            </a:r>
            <a:r>
              <a:rPr lang="en-BE" dirty="0"/>
              <a:t> </a:t>
            </a:r>
            <a:r>
              <a:rPr lang="nl-BE" dirty="0"/>
              <a:t>i</a:t>
            </a:r>
            <a:r>
              <a:rPr lang="en-BE" dirty="0"/>
              <a:t>n </a:t>
            </a:r>
            <a:r>
              <a:rPr lang="nl-BE" dirty="0"/>
              <a:t>c</a:t>
            </a:r>
            <a:r>
              <a:rPr lang="en-BE" dirty="0"/>
              <a:t>o</a:t>
            </a:r>
            <a:r>
              <a:rPr lang="nl-BE" dirty="0"/>
              <a:t>m</a:t>
            </a:r>
            <a:r>
              <a:rPr lang="en-BE" dirty="0"/>
              <a:t>i</a:t>
            </a:r>
            <a:r>
              <a:rPr lang="nl-BE" dirty="0"/>
              <a:t>n</a:t>
            </a:r>
            <a:r>
              <a:rPr lang="en-BE" dirty="0"/>
              <a:t>g months</a:t>
            </a:r>
          </a:p>
          <a:p>
            <a:r>
              <a:rPr lang="en-BE" dirty="0"/>
              <a:t>No USB connection to computers – so how to get the data?</a:t>
            </a:r>
          </a:p>
          <a:p>
            <a:r>
              <a:rPr lang="en-BE" dirty="0"/>
              <a:t>Use belnet filesender </a:t>
            </a:r>
            <a:r>
              <a:rPr lang="nl-BE" dirty="0"/>
              <a:t>f</a:t>
            </a:r>
            <a:r>
              <a:rPr lang="en-BE" dirty="0"/>
              <a:t>o</a:t>
            </a:r>
            <a:r>
              <a:rPr lang="nl-BE" dirty="0"/>
              <a:t>r</a:t>
            </a:r>
            <a:r>
              <a:rPr lang="en-BE" dirty="0"/>
              <a:t> </a:t>
            </a:r>
            <a:r>
              <a:rPr lang="nl-BE" dirty="0"/>
              <a:t>h</a:t>
            </a:r>
            <a:r>
              <a:rPr lang="en-BE" dirty="0"/>
              <a:t>i</a:t>
            </a:r>
            <a:r>
              <a:rPr lang="nl-BE" dirty="0"/>
              <a:t>g</a:t>
            </a:r>
            <a:r>
              <a:rPr lang="en-BE" dirty="0"/>
              <a:t>h </a:t>
            </a:r>
            <a:r>
              <a:rPr lang="nl-BE" dirty="0"/>
              <a:t>s</a:t>
            </a:r>
            <a:r>
              <a:rPr lang="en-BE" dirty="0"/>
              <a:t>p</a:t>
            </a:r>
            <a:r>
              <a:rPr lang="nl-BE" dirty="0"/>
              <a:t>e</a:t>
            </a:r>
            <a:r>
              <a:rPr lang="en-BE" dirty="0"/>
              <a:t>e</a:t>
            </a:r>
            <a:r>
              <a:rPr lang="nl-BE" dirty="0"/>
              <a:t>d</a:t>
            </a:r>
            <a:r>
              <a:rPr lang="en-BE" dirty="0"/>
              <a:t> </a:t>
            </a:r>
            <a:r>
              <a:rPr lang="nl-BE" dirty="0"/>
              <a:t>t</a:t>
            </a:r>
            <a:r>
              <a:rPr lang="en-BE" dirty="0"/>
              <a:t>r</a:t>
            </a:r>
            <a:r>
              <a:rPr lang="nl-BE" dirty="0"/>
              <a:t>a</a:t>
            </a:r>
            <a:r>
              <a:rPr lang="en-BE" dirty="0"/>
              <a:t>n</a:t>
            </a:r>
            <a:r>
              <a:rPr lang="nl-BE" dirty="0"/>
              <a:t>s</a:t>
            </a:r>
            <a:r>
              <a:rPr lang="en-BE" dirty="0"/>
              <a:t>f</a:t>
            </a:r>
            <a:r>
              <a:rPr lang="nl-BE" dirty="0"/>
              <a:t>e</a:t>
            </a:r>
            <a:r>
              <a:rPr lang="en-BE" dirty="0"/>
              <a:t>r </a:t>
            </a:r>
            <a:r>
              <a:rPr lang="nl-BE" dirty="0"/>
              <a:t>o</a:t>
            </a:r>
            <a:r>
              <a:rPr lang="en-BE" dirty="0"/>
              <a:t>v</a:t>
            </a:r>
            <a:r>
              <a:rPr lang="nl-BE" dirty="0"/>
              <a:t>e</a:t>
            </a:r>
            <a:r>
              <a:rPr lang="en-BE" dirty="0"/>
              <a:t>r </a:t>
            </a:r>
            <a:r>
              <a:rPr lang="nl-BE" dirty="0"/>
              <a:t>i</a:t>
            </a:r>
            <a:r>
              <a:rPr lang="en-BE" dirty="0"/>
              <a:t>n</a:t>
            </a:r>
            <a:r>
              <a:rPr lang="nl-BE" dirty="0"/>
              <a:t>t</a:t>
            </a:r>
            <a:r>
              <a:rPr lang="en-BE" dirty="0"/>
              <a:t>e</a:t>
            </a:r>
            <a:r>
              <a:rPr lang="nl-BE" dirty="0"/>
              <a:t>r</a:t>
            </a:r>
            <a:r>
              <a:rPr lang="en-BE" dirty="0"/>
              <a:t>n</a:t>
            </a:r>
            <a:r>
              <a:rPr lang="nl-BE" dirty="0"/>
              <a:t>e</a:t>
            </a:r>
            <a:r>
              <a:rPr lang="en-BE" dirty="0"/>
              <a:t>t </a:t>
            </a:r>
          </a:p>
          <a:p>
            <a:pPr lvl="1"/>
            <a:r>
              <a:rPr lang="nl-BE" dirty="0">
                <a:hlinkClick r:id="rId2"/>
              </a:rPr>
              <a:t>https://filesender.belnet.be/index.php?s=upload</a:t>
            </a:r>
            <a:endParaRPr lang="en-BE" dirty="0"/>
          </a:p>
          <a:p>
            <a:pPr lvl="1"/>
            <a:r>
              <a:rPr lang="en-BE" dirty="0"/>
              <a:t>Service f</a:t>
            </a:r>
            <a:r>
              <a:rPr lang="nl-BE" dirty="0"/>
              <a:t>r</a:t>
            </a:r>
            <a:r>
              <a:rPr lang="en-BE" dirty="0"/>
              <a:t>o</a:t>
            </a:r>
            <a:r>
              <a:rPr lang="nl-BE" dirty="0"/>
              <a:t>m</a:t>
            </a:r>
            <a:r>
              <a:rPr lang="en-BE" dirty="0"/>
              <a:t> </a:t>
            </a:r>
            <a:r>
              <a:rPr lang="nl-BE" dirty="0"/>
              <a:t>u</a:t>
            </a:r>
            <a:r>
              <a:rPr lang="en-BE" dirty="0"/>
              <a:t>n</a:t>
            </a:r>
            <a:r>
              <a:rPr lang="nl-BE" dirty="0"/>
              <a:t>i</a:t>
            </a:r>
            <a:r>
              <a:rPr lang="en-BE" dirty="0"/>
              <a:t>v</a:t>
            </a:r>
            <a:r>
              <a:rPr lang="nl-BE" dirty="0"/>
              <a:t>e</a:t>
            </a:r>
            <a:r>
              <a:rPr lang="en-BE" dirty="0"/>
              <a:t>r</a:t>
            </a:r>
            <a:r>
              <a:rPr lang="nl-BE" dirty="0"/>
              <a:t>s</a:t>
            </a:r>
            <a:r>
              <a:rPr lang="en-BE" dirty="0"/>
              <a:t>i</a:t>
            </a:r>
            <a:r>
              <a:rPr lang="nl-BE" dirty="0"/>
              <a:t>t</a:t>
            </a:r>
            <a:r>
              <a:rPr lang="en-BE" dirty="0"/>
              <a:t>i</a:t>
            </a:r>
            <a:r>
              <a:rPr lang="nl-BE" dirty="0"/>
              <a:t>e</a:t>
            </a:r>
            <a:r>
              <a:rPr lang="en-BE" dirty="0"/>
              <a:t>s</a:t>
            </a:r>
          </a:p>
          <a:p>
            <a:pPr lvl="1"/>
            <a:r>
              <a:rPr lang="en-BE" dirty="0"/>
              <a:t>Highspeed unlimited transfer</a:t>
            </a:r>
          </a:p>
          <a:p>
            <a:pPr lvl="1"/>
            <a:endParaRPr lang="en-BE" dirty="0"/>
          </a:p>
          <a:p>
            <a:pPr lvl="1"/>
            <a:endParaRPr lang="en-BE" dirty="0"/>
          </a:p>
          <a:p>
            <a:pPr lvl="1"/>
            <a:endParaRPr lang="en-BE" dirty="0"/>
          </a:p>
          <a:p>
            <a:pPr lvl="1"/>
            <a:endParaRPr lang="en-BE" dirty="0"/>
          </a:p>
          <a:p>
            <a:pPr lvl="1"/>
            <a:endParaRPr lang="en-BE" dirty="0"/>
          </a:p>
          <a:p>
            <a:r>
              <a:rPr lang="en-BE" dirty="0"/>
              <a:t>Backup: </a:t>
            </a:r>
            <a:r>
              <a:rPr lang="nl-BE" dirty="0"/>
              <a:t>u</a:t>
            </a:r>
            <a:r>
              <a:rPr lang="en-BE" dirty="0"/>
              <a:t>se wetransfer (sorry!) for small transfers</a:t>
            </a:r>
          </a:p>
          <a:p>
            <a:endParaRPr lang="en-BE" dirty="0"/>
          </a:p>
        </p:txBody>
      </p:sp>
      <p:pic>
        <p:nvPicPr>
          <p:cNvPr id="5" name="Picture 4">
            <a:extLst>
              <a:ext uri="{FF2B5EF4-FFF2-40B4-BE49-F238E27FC236}">
                <a16:creationId xmlns:a16="http://schemas.microsoft.com/office/drawing/2014/main" id="{39EB16A6-7251-4B2C-901C-5852AB6F9853}"/>
              </a:ext>
            </a:extLst>
          </p:cNvPr>
          <p:cNvPicPr>
            <a:picLocks noChangeAspect="1"/>
          </p:cNvPicPr>
          <p:nvPr/>
        </p:nvPicPr>
        <p:blipFill rotWithShape="1">
          <a:blip r:embed="rId3"/>
          <a:srcRect l="14999" t="16763" r="32666" b="38331"/>
          <a:stretch/>
        </p:blipFill>
        <p:spPr>
          <a:xfrm>
            <a:off x="5445760" y="3424958"/>
            <a:ext cx="6343710" cy="2779549"/>
          </a:xfrm>
          <a:prstGeom prst="rect">
            <a:avLst/>
          </a:prstGeom>
        </p:spPr>
      </p:pic>
    </p:spTree>
    <p:extLst>
      <p:ext uri="{BB962C8B-B14F-4D97-AF65-F5344CB8AC3E}">
        <p14:creationId xmlns:p14="http://schemas.microsoft.com/office/powerpoint/2010/main" val="2267965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ttps://github.com/ArtScienceLab/ArtScienceLab/raw/master/De%20Krook-001.jpg">
            <a:extLst>
              <a:ext uri="{FF2B5EF4-FFF2-40B4-BE49-F238E27FC236}">
                <a16:creationId xmlns:a16="http://schemas.microsoft.com/office/drawing/2014/main" id="{6D6C4F3C-097D-44F5-8AE6-D833DA27E758}"/>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a:stretch/>
        </p:blipFill>
        <p:spPr bwMode="auto">
          <a:xfrm>
            <a:off x="20" y="0"/>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EE0184-F2C9-4227-9DB1-A26831C025F8}"/>
              </a:ext>
            </a:extLst>
          </p:cNvPr>
          <p:cNvSpPr>
            <a:spLocks noGrp="1"/>
          </p:cNvSpPr>
          <p:nvPr>
            <p:ph type="title"/>
          </p:nvPr>
        </p:nvSpPr>
        <p:spPr>
          <a:xfrm>
            <a:off x="838201" y="1065862"/>
            <a:ext cx="3313164" cy="4726276"/>
          </a:xfrm>
        </p:spPr>
        <p:txBody>
          <a:bodyPr>
            <a:normAutofit/>
          </a:bodyPr>
          <a:lstStyle/>
          <a:p>
            <a:pPr algn="r"/>
            <a:r>
              <a:rPr lang="en-GB" sz="4000" b="1" dirty="0">
                <a:solidFill>
                  <a:srgbClr val="FFFFFF"/>
                </a:solidFill>
              </a:rPr>
              <a:t>PART 4</a:t>
            </a:r>
            <a:br>
              <a:rPr lang="en-GB" sz="4000" b="1" dirty="0">
                <a:solidFill>
                  <a:srgbClr val="FFFFFF"/>
                </a:solidFill>
              </a:rPr>
            </a:br>
            <a:r>
              <a:rPr lang="en-US" sz="4000" dirty="0">
                <a:solidFill>
                  <a:srgbClr val="FFFFFF"/>
                </a:solidFill>
              </a:rPr>
              <a:t>Basic </a:t>
            </a:r>
            <a:r>
              <a:rPr lang="en-US" sz="4000" dirty="0" err="1">
                <a:solidFill>
                  <a:srgbClr val="FFFFFF"/>
                </a:solidFill>
              </a:rPr>
              <a:t>usecases</a:t>
            </a:r>
            <a:r>
              <a:rPr lang="en-US" sz="4000" dirty="0">
                <a:solidFill>
                  <a:srgbClr val="FFFFFF"/>
                </a:solidFill>
              </a:rPr>
              <a:t> &amp; practice</a:t>
            </a:r>
            <a:br>
              <a:rPr lang="en-US" sz="4000" dirty="0">
                <a:solidFill>
                  <a:srgbClr val="FFFFFF"/>
                </a:solidFill>
              </a:rPr>
            </a:br>
            <a:endParaRPr lang="en-BE" sz="4000" b="1" dirty="0">
              <a:solidFill>
                <a:srgbClr val="FFFFFF"/>
              </a:solidFill>
            </a:endParaRPr>
          </a:p>
        </p:txBody>
      </p:sp>
      <p:cxnSp>
        <p:nvCxnSpPr>
          <p:cNvPr id="16" name="Straight Connector 1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F96C29CE-57BE-40C6-9705-39CDB3534450}"/>
              </a:ext>
            </a:extLst>
          </p:cNvPr>
          <p:cNvSpPr>
            <a:spLocks noGrp="1"/>
          </p:cNvSpPr>
          <p:nvPr>
            <p:ph idx="1"/>
          </p:nvPr>
        </p:nvSpPr>
        <p:spPr>
          <a:xfrm>
            <a:off x="5155379" y="1065862"/>
            <a:ext cx="5744685" cy="4726276"/>
          </a:xfrm>
        </p:spPr>
        <p:txBody>
          <a:bodyPr anchor="ctr">
            <a:normAutofit/>
          </a:bodyPr>
          <a:lstStyle/>
          <a:p>
            <a:r>
              <a:rPr lang="en-US" sz="2000">
                <a:solidFill>
                  <a:srgbClr val="FFFFFF"/>
                </a:solidFill>
              </a:rPr>
              <a:t>Presenting </a:t>
            </a:r>
            <a:r>
              <a:rPr lang="en-US" sz="2000" dirty="0">
                <a:solidFill>
                  <a:srgbClr val="FFFFFF"/>
                </a:solidFill>
              </a:rPr>
              <a:t>in the lab</a:t>
            </a:r>
          </a:p>
          <a:p>
            <a:r>
              <a:rPr lang="en-US" sz="2000" dirty="0">
                <a:solidFill>
                  <a:srgbClr val="FFFFFF"/>
                </a:solidFill>
              </a:rPr>
              <a:t>Playing back </a:t>
            </a:r>
            <a:r>
              <a:rPr lang="en-US" sz="2000">
                <a:solidFill>
                  <a:srgbClr val="FFFFFF"/>
                </a:solidFill>
              </a:rPr>
              <a:t>audio </a:t>
            </a:r>
            <a:endParaRPr lang="en-BE" sz="2000">
              <a:solidFill>
                <a:srgbClr val="FFFFFF"/>
              </a:solidFill>
            </a:endParaRPr>
          </a:p>
          <a:p>
            <a:r>
              <a:rPr lang="en-BE" sz="2000">
                <a:solidFill>
                  <a:srgbClr val="FFFFFF"/>
                </a:solidFill>
              </a:rPr>
              <a:t>Make an </a:t>
            </a:r>
            <a:r>
              <a:rPr lang="en-US" sz="2000">
                <a:solidFill>
                  <a:srgbClr val="FFFFFF"/>
                </a:solidFill>
              </a:rPr>
              <a:t>audio </a:t>
            </a:r>
            <a:r>
              <a:rPr lang="en-US" sz="2000" dirty="0">
                <a:solidFill>
                  <a:srgbClr val="FFFFFF"/>
                </a:solidFill>
              </a:rPr>
              <a:t>recording</a:t>
            </a:r>
          </a:p>
          <a:p>
            <a:r>
              <a:rPr lang="nl-BE" sz="2000">
                <a:solidFill>
                  <a:srgbClr val="FFFFFF"/>
                </a:solidFill>
              </a:rPr>
              <a:t>T</a:t>
            </a:r>
            <a:r>
              <a:rPr lang="en-BE" sz="2000">
                <a:solidFill>
                  <a:srgbClr val="FFFFFF"/>
                </a:solidFill>
              </a:rPr>
              <a:t>r</a:t>
            </a:r>
            <a:r>
              <a:rPr lang="nl-BE" sz="2000">
                <a:solidFill>
                  <a:srgbClr val="FFFFFF"/>
                </a:solidFill>
              </a:rPr>
              <a:t>a</a:t>
            </a:r>
            <a:r>
              <a:rPr lang="en-BE" sz="2000">
                <a:solidFill>
                  <a:srgbClr val="FFFFFF"/>
                </a:solidFill>
              </a:rPr>
              <a:t>n</a:t>
            </a:r>
            <a:r>
              <a:rPr lang="nl-BE" sz="2000">
                <a:solidFill>
                  <a:srgbClr val="FFFFFF"/>
                </a:solidFill>
              </a:rPr>
              <a:t>s</a:t>
            </a:r>
            <a:r>
              <a:rPr lang="en-BE" sz="2000">
                <a:solidFill>
                  <a:srgbClr val="FFFFFF"/>
                </a:solidFill>
              </a:rPr>
              <a:t>f</a:t>
            </a:r>
            <a:r>
              <a:rPr lang="nl-BE" sz="2000">
                <a:solidFill>
                  <a:srgbClr val="FFFFFF"/>
                </a:solidFill>
              </a:rPr>
              <a:t>e</a:t>
            </a:r>
            <a:r>
              <a:rPr lang="en-BE" sz="2000">
                <a:solidFill>
                  <a:srgbClr val="FFFFFF"/>
                </a:solidFill>
              </a:rPr>
              <a:t>r </a:t>
            </a:r>
            <a:r>
              <a:rPr lang="nl-BE" sz="2000">
                <a:solidFill>
                  <a:srgbClr val="FFFFFF"/>
                </a:solidFill>
              </a:rPr>
              <a:t>d</a:t>
            </a:r>
            <a:r>
              <a:rPr lang="en-BE" sz="2000">
                <a:solidFill>
                  <a:srgbClr val="FFFFFF"/>
                </a:solidFill>
              </a:rPr>
              <a:t>a</a:t>
            </a:r>
            <a:r>
              <a:rPr lang="nl-BE" sz="2000">
                <a:solidFill>
                  <a:srgbClr val="FFFFFF"/>
                </a:solidFill>
              </a:rPr>
              <a:t>t</a:t>
            </a:r>
            <a:r>
              <a:rPr lang="en-BE" sz="2000">
                <a:solidFill>
                  <a:srgbClr val="FFFFFF"/>
                </a:solidFill>
              </a:rPr>
              <a:t>a </a:t>
            </a:r>
            <a:r>
              <a:rPr lang="nl-BE" sz="2000">
                <a:solidFill>
                  <a:srgbClr val="FFFFFF"/>
                </a:solidFill>
              </a:rPr>
              <a:t>t</a:t>
            </a:r>
            <a:r>
              <a:rPr lang="en-BE" sz="2000">
                <a:solidFill>
                  <a:srgbClr val="FFFFFF"/>
                </a:solidFill>
              </a:rPr>
              <a:t>o own </a:t>
            </a:r>
            <a:r>
              <a:rPr lang="nl-BE" sz="2000">
                <a:solidFill>
                  <a:srgbClr val="FFFFFF"/>
                </a:solidFill>
              </a:rPr>
              <a:t>c</a:t>
            </a:r>
            <a:r>
              <a:rPr lang="en-BE" sz="2000">
                <a:solidFill>
                  <a:srgbClr val="FFFFFF"/>
                </a:solidFill>
              </a:rPr>
              <a:t>o</a:t>
            </a:r>
            <a:r>
              <a:rPr lang="nl-BE" sz="2000">
                <a:solidFill>
                  <a:srgbClr val="FFFFFF"/>
                </a:solidFill>
              </a:rPr>
              <a:t>m</a:t>
            </a:r>
            <a:r>
              <a:rPr lang="en-BE" sz="2000">
                <a:solidFill>
                  <a:srgbClr val="FFFFFF"/>
                </a:solidFill>
              </a:rPr>
              <a:t>p</a:t>
            </a:r>
            <a:r>
              <a:rPr lang="nl-BE" sz="2000">
                <a:solidFill>
                  <a:srgbClr val="FFFFFF"/>
                </a:solidFill>
              </a:rPr>
              <a:t>u</a:t>
            </a:r>
            <a:r>
              <a:rPr lang="en-BE" sz="2000">
                <a:solidFill>
                  <a:srgbClr val="FFFFFF"/>
                </a:solidFill>
              </a:rPr>
              <a:t>t</a:t>
            </a:r>
            <a:r>
              <a:rPr lang="nl-BE" sz="2000">
                <a:solidFill>
                  <a:srgbClr val="FFFFFF"/>
                </a:solidFill>
              </a:rPr>
              <a:t>e</a:t>
            </a:r>
            <a:r>
              <a:rPr lang="en-BE" sz="2000">
                <a:solidFill>
                  <a:srgbClr val="FFFFFF"/>
                </a:solidFill>
              </a:rPr>
              <a:t>r</a:t>
            </a:r>
          </a:p>
          <a:p>
            <a:r>
              <a:rPr lang="en-BE" sz="2000">
                <a:solidFill>
                  <a:srgbClr val="FFFFFF"/>
                </a:solidFill>
              </a:rPr>
              <a:t>Switching </a:t>
            </a:r>
            <a:r>
              <a:rPr lang="nl-BE" sz="2000">
                <a:solidFill>
                  <a:srgbClr val="FFFFFF"/>
                </a:solidFill>
              </a:rPr>
              <a:t>c</a:t>
            </a:r>
            <a:r>
              <a:rPr lang="en-BE" sz="2000">
                <a:solidFill>
                  <a:srgbClr val="FFFFFF"/>
                </a:solidFill>
              </a:rPr>
              <a:t>o</a:t>
            </a:r>
            <a:r>
              <a:rPr lang="nl-BE" sz="2000">
                <a:solidFill>
                  <a:srgbClr val="FFFFFF"/>
                </a:solidFill>
              </a:rPr>
              <a:t>m</a:t>
            </a:r>
            <a:r>
              <a:rPr lang="en-BE" sz="2000">
                <a:solidFill>
                  <a:srgbClr val="FFFFFF"/>
                </a:solidFill>
              </a:rPr>
              <a:t>p</a:t>
            </a:r>
            <a:r>
              <a:rPr lang="nl-BE" sz="2000">
                <a:solidFill>
                  <a:srgbClr val="FFFFFF"/>
                </a:solidFill>
              </a:rPr>
              <a:t>u</a:t>
            </a:r>
            <a:r>
              <a:rPr lang="en-BE" sz="2000">
                <a:solidFill>
                  <a:srgbClr val="FFFFFF"/>
                </a:solidFill>
              </a:rPr>
              <a:t>t</a:t>
            </a:r>
            <a:r>
              <a:rPr lang="nl-BE" sz="2000">
                <a:solidFill>
                  <a:srgbClr val="FFFFFF"/>
                </a:solidFill>
              </a:rPr>
              <a:t>e</a:t>
            </a:r>
            <a:r>
              <a:rPr lang="en-BE" sz="2000">
                <a:solidFill>
                  <a:srgbClr val="FFFFFF"/>
                </a:solidFill>
              </a:rPr>
              <a:t>r </a:t>
            </a:r>
            <a:r>
              <a:rPr lang="nl-BE" sz="2000">
                <a:solidFill>
                  <a:srgbClr val="FFFFFF"/>
                </a:solidFill>
              </a:rPr>
              <a:t>s</a:t>
            </a:r>
            <a:r>
              <a:rPr lang="en-BE" sz="2000">
                <a:solidFill>
                  <a:srgbClr val="FFFFFF"/>
                </a:solidFill>
              </a:rPr>
              <a:t>c</a:t>
            </a:r>
            <a:r>
              <a:rPr lang="nl-BE" sz="2000">
                <a:solidFill>
                  <a:srgbClr val="FFFFFF"/>
                </a:solidFill>
              </a:rPr>
              <a:t>r</a:t>
            </a:r>
            <a:r>
              <a:rPr lang="en-BE" sz="2000">
                <a:solidFill>
                  <a:srgbClr val="FFFFFF"/>
                </a:solidFill>
              </a:rPr>
              <a:t>e</a:t>
            </a:r>
            <a:r>
              <a:rPr lang="nl-BE" sz="2000">
                <a:solidFill>
                  <a:srgbClr val="FFFFFF"/>
                </a:solidFill>
              </a:rPr>
              <a:t>e</a:t>
            </a:r>
            <a:r>
              <a:rPr lang="en-BE" sz="2000">
                <a:solidFill>
                  <a:srgbClr val="FFFFFF"/>
                </a:solidFill>
              </a:rPr>
              <a:t>n</a:t>
            </a:r>
            <a:r>
              <a:rPr lang="nl-BE" sz="2000">
                <a:solidFill>
                  <a:srgbClr val="FFFFFF"/>
                </a:solidFill>
              </a:rPr>
              <a:t>s</a:t>
            </a:r>
            <a:r>
              <a:rPr lang="en-BE" sz="2000">
                <a:solidFill>
                  <a:srgbClr val="FFFFFF"/>
                </a:solidFill>
              </a:rPr>
              <a:t> </a:t>
            </a:r>
            <a:r>
              <a:rPr lang="nl-BE" sz="2000">
                <a:solidFill>
                  <a:srgbClr val="FFFFFF"/>
                </a:solidFill>
              </a:rPr>
              <a:t>o</a:t>
            </a:r>
            <a:r>
              <a:rPr lang="en-BE" sz="2000">
                <a:solidFill>
                  <a:srgbClr val="FFFFFF"/>
                </a:solidFill>
              </a:rPr>
              <a:t>r </a:t>
            </a:r>
            <a:r>
              <a:rPr lang="nl-BE" sz="2000">
                <a:solidFill>
                  <a:srgbClr val="FFFFFF"/>
                </a:solidFill>
              </a:rPr>
              <a:t>s</a:t>
            </a:r>
            <a:r>
              <a:rPr lang="en-BE" sz="2000">
                <a:solidFill>
                  <a:srgbClr val="FFFFFF"/>
                </a:solidFill>
              </a:rPr>
              <a:t>h</a:t>
            </a:r>
            <a:r>
              <a:rPr lang="nl-BE" sz="2000">
                <a:solidFill>
                  <a:srgbClr val="FFFFFF"/>
                </a:solidFill>
              </a:rPr>
              <a:t>a</a:t>
            </a:r>
            <a:r>
              <a:rPr lang="en-BE" sz="2000">
                <a:solidFill>
                  <a:srgbClr val="FFFFFF"/>
                </a:solidFill>
              </a:rPr>
              <a:t>r</a:t>
            </a:r>
            <a:r>
              <a:rPr lang="nl-BE" sz="2000">
                <a:solidFill>
                  <a:srgbClr val="FFFFFF"/>
                </a:solidFill>
              </a:rPr>
              <a:t>i</a:t>
            </a:r>
            <a:r>
              <a:rPr lang="en-BE" sz="2000">
                <a:solidFill>
                  <a:srgbClr val="FFFFFF"/>
                </a:solidFill>
              </a:rPr>
              <a:t>n</a:t>
            </a:r>
            <a:r>
              <a:rPr lang="nl-BE" sz="2000">
                <a:solidFill>
                  <a:srgbClr val="FFFFFF"/>
                </a:solidFill>
              </a:rPr>
              <a:t>g</a:t>
            </a:r>
            <a:endParaRPr lang="en-BE" sz="2000">
              <a:solidFill>
                <a:srgbClr val="FFFFFF"/>
              </a:solidFill>
            </a:endParaRPr>
          </a:p>
          <a:p>
            <a:r>
              <a:rPr lang="en-BE" sz="2000">
                <a:solidFill>
                  <a:srgbClr val="FFFFFF"/>
                </a:solidFill>
              </a:rPr>
              <a:t>Playing the LTC clock on the spe</a:t>
            </a:r>
            <a:r>
              <a:rPr lang="nl-BE" sz="2000">
                <a:solidFill>
                  <a:srgbClr val="FFFFFF"/>
                </a:solidFill>
              </a:rPr>
              <a:t>ak</a:t>
            </a:r>
            <a:r>
              <a:rPr lang="en-BE" sz="2000">
                <a:solidFill>
                  <a:srgbClr val="FFFFFF"/>
                </a:solidFill>
              </a:rPr>
              <a:t>ers</a:t>
            </a:r>
          </a:p>
          <a:p>
            <a:r>
              <a:rPr lang="nl-BE" sz="2000">
                <a:solidFill>
                  <a:srgbClr val="FFFFFF"/>
                </a:solidFill>
              </a:rPr>
              <a:t>P</a:t>
            </a:r>
            <a:r>
              <a:rPr lang="en-BE" sz="2000">
                <a:solidFill>
                  <a:srgbClr val="FFFFFF"/>
                </a:solidFill>
              </a:rPr>
              <a:t>l</a:t>
            </a:r>
            <a:r>
              <a:rPr lang="nl-BE" sz="2000">
                <a:solidFill>
                  <a:srgbClr val="FFFFFF"/>
                </a:solidFill>
              </a:rPr>
              <a:t>a</a:t>
            </a:r>
            <a:r>
              <a:rPr lang="en-BE" sz="2000">
                <a:solidFill>
                  <a:srgbClr val="FFFFFF"/>
                </a:solidFill>
              </a:rPr>
              <a:t>y </a:t>
            </a:r>
            <a:r>
              <a:rPr lang="nl-BE" sz="2000">
                <a:solidFill>
                  <a:srgbClr val="FFFFFF"/>
                </a:solidFill>
              </a:rPr>
              <a:t>s</a:t>
            </a:r>
            <a:r>
              <a:rPr lang="en-BE" sz="2000">
                <a:solidFill>
                  <a:srgbClr val="FFFFFF"/>
                </a:solidFill>
              </a:rPr>
              <a:t>o</a:t>
            </a:r>
            <a:r>
              <a:rPr lang="nl-BE" sz="2000">
                <a:solidFill>
                  <a:srgbClr val="FFFFFF"/>
                </a:solidFill>
              </a:rPr>
              <a:t>u</a:t>
            </a:r>
            <a:r>
              <a:rPr lang="en-BE" sz="2000">
                <a:solidFill>
                  <a:srgbClr val="FFFFFF"/>
                </a:solidFill>
              </a:rPr>
              <a:t>n</a:t>
            </a:r>
            <a:r>
              <a:rPr lang="nl-BE" sz="2000">
                <a:solidFill>
                  <a:srgbClr val="FFFFFF"/>
                </a:solidFill>
              </a:rPr>
              <a:t>d</a:t>
            </a:r>
            <a:r>
              <a:rPr lang="en-BE" sz="2000">
                <a:solidFill>
                  <a:srgbClr val="FFFFFF"/>
                </a:solidFill>
              </a:rPr>
              <a:t>s </a:t>
            </a:r>
            <a:r>
              <a:rPr lang="nl-BE" sz="2000">
                <a:solidFill>
                  <a:srgbClr val="FFFFFF"/>
                </a:solidFill>
              </a:rPr>
              <a:t>t</a:t>
            </a:r>
            <a:r>
              <a:rPr lang="en-BE" sz="2000">
                <a:solidFill>
                  <a:srgbClr val="FFFFFF"/>
                </a:solidFill>
              </a:rPr>
              <a:t>h</a:t>
            </a:r>
            <a:r>
              <a:rPr lang="nl-BE" sz="2000">
                <a:solidFill>
                  <a:srgbClr val="FFFFFF"/>
                </a:solidFill>
              </a:rPr>
              <a:t>r</a:t>
            </a:r>
            <a:r>
              <a:rPr lang="en-BE" sz="2000">
                <a:solidFill>
                  <a:srgbClr val="FFFFFF"/>
                </a:solidFill>
              </a:rPr>
              <a:t>o</a:t>
            </a:r>
            <a:r>
              <a:rPr lang="nl-BE" sz="2000">
                <a:solidFill>
                  <a:srgbClr val="FFFFFF"/>
                </a:solidFill>
              </a:rPr>
              <a:t>u</a:t>
            </a:r>
            <a:r>
              <a:rPr lang="en-BE" sz="2000">
                <a:solidFill>
                  <a:srgbClr val="FFFFFF"/>
                </a:solidFill>
              </a:rPr>
              <a:t>g</a:t>
            </a:r>
            <a:r>
              <a:rPr lang="nl-BE" sz="2000">
                <a:solidFill>
                  <a:srgbClr val="FFFFFF"/>
                </a:solidFill>
              </a:rPr>
              <a:t>h</a:t>
            </a:r>
            <a:r>
              <a:rPr lang="en-BE" sz="2000">
                <a:solidFill>
                  <a:srgbClr val="FFFFFF"/>
                </a:solidFill>
              </a:rPr>
              <a:t> </a:t>
            </a:r>
            <a:r>
              <a:rPr lang="nl-BE" sz="2000">
                <a:solidFill>
                  <a:srgbClr val="FFFFFF"/>
                </a:solidFill>
              </a:rPr>
              <a:t>t</a:t>
            </a:r>
            <a:r>
              <a:rPr lang="en-BE" sz="2000">
                <a:solidFill>
                  <a:srgbClr val="FFFFFF"/>
                </a:solidFill>
              </a:rPr>
              <a:t>h</a:t>
            </a:r>
            <a:r>
              <a:rPr lang="nl-BE" sz="2000">
                <a:solidFill>
                  <a:srgbClr val="FFFFFF"/>
                </a:solidFill>
              </a:rPr>
              <a:t>e</a:t>
            </a:r>
            <a:r>
              <a:rPr lang="en-BE" sz="2000">
                <a:solidFill>
                  <a:srgbClr val="FFFFFF"/>
                </a:solidFill>
              </a:rPr>
              <a:t> </a:t>
            </a:r>
            <a:r>
              <a:rPr lang="nl-BE" sz="2000">
                <a:solidFill>
                  <a:srgbClr val="FFFFFF"/>
                </a:solidFill>
              </a:rPr>
              <a:t>m</a:t>
            </a:r>
            <a:r>
              <a:rPr lang="en-BE" sz="2000">
                <a:solidFill>
                  <a:srgbClr val="FFFFFF"/>
                </a:solidFill>
              </a:rPr>
              <a:t>o</a:t>
            </a:r>
            <a:r>
              <a:rPr lang="nl-BE" sz="2000">
                <a:solidFill>
                  <a:srgbClr val="FFFFFF"/>
                </a:solidFill>
              </a:rPr>
              <a:t>n</a:t>
            </a:r>
            <a:r>
              <a:rPr lang="en-BE" sz="2000">
                <a:solidFill>
                  <a:srgbClr val="FFFFFF"/>
                </a:solidFill>
              </a:rPr>
              <a:t>i</a:t>
            </a:r>
            <a:r>
              <a:rPr lang="nl-BE" sz="2000">
                <a:solidFill>
                  <a:srgbClr val="FFFFFF"/>
                </a:solidFill>
              </a:rPr>
              <a:t>t</a:t>
            </a:r>
            <a:r>
              <a:rPr lang="en-BE" sz="2000">
                <a:solidFill>
                  <a:srgbClr val="FFFFFF"/>
                </a:solidFill>
              </a:rPr>
              <a:t>o</a:t>
            </a:r>
            <a:r>
              <a:rPr lang="nl-BE" sz="2000">
                <a:solidFill>
                  <a:srgbClr val="FFFFFF"/>
                </a:solidFill>
              </a:rPr>
              <a:t>rs</a:t>
            </a:r>
            <a:r>
              <a:rPr lang="en-BE" sz="2000">
                <a:solidFill>
                  <a:srgbClr val="FFFFFF"/>
                </a:solidFill>
              </a:rPr>
              <a:t> </a:t>
            </a:r>
            <a:r>
              <a:rPr lang="nl-BE" sz="2000">
                <a:solidFill>
                  <a:srgbClr val="FFFFFF"/>
                </a:solidFill>
              </a:rPr>
              <a:t>o</a:t>
            </a:r>
            <a:r>
              <a:rPr lang="en-BE" sz="2000">
                <a:solidFill>
                  <a:srgbClr val="FFFFFF"/>
                </a:solidFill>
              </a:rPr>
              <a:t>f </a:t>
            </a:r>
            <a:r>
              <a:rPr lang="nl-BE" sz="2000">
                <a:solidFill>
                  <a:srgbClr val="FFFFFF"/>
                </a:solidFill>
              </a:rPr>
              <a:t>t</a:t>
            </a:r>
            <a:r>
              <a:rPr lang="en-BE" sz="2000">
                <a:solidFill>
                  <a:srgbClr val="FFFFFF"/>
                </a:solidFill>
              </a:rPr>
              <a:t>h</a:t>
            </a:r>
            <a:r>
              <a:rPr lang="nl-BE" sz="2000">
                <a:solidFill>
                  <a:srgbClr val="FFFFFF"/>
                </a:solidFill>
              </a:rPr>
              <a:t>e</a:t>
            </a:r>
            <a:r>
              <a:rPr lang="en-BE" sz="2000">
                <a:solidFill>
                  <a:srgbClr val="FFFFFF"/>
                </a:solidFill>
              </a:rPr>
              <a:t> </a:t>
            </a:r>
            <a:r>
              <a:rPr lang="nl-BE" sz="2000">
                <a:solidFill>
                  <a:srgbClr val="FFFFFF"/>
                </a:solidFill>
              </a:rPr>
              <a:t>d</a:t>
            </a:r>
            <a:r>
              <a:rPr lang="en-BE" sz="2000">
                <a:solidFill>
                  <a:srgbClr val="FFFFFF"/>
                </a:solidFill>
              </a:rPr>
              <a:t>e</a:t>
            </a:r>
            <a:r>
              <a:rPr lang="nl-BE" sz="2000">
                <a:solidFill>
                  <a:srgbClr val="FFFFFF"/>
                </a:solidFill>
              </a:rPr>
              <a:t>s</a:t>
            </a:r>
            <a:r>
              <a:rPr lang="en-BE" sz="2000">
                <a:solidFill>
                  <a:srgbClr val="FFFFFF"/>
                </a:solidFill>
              </a:rPr>
              <a:t>k</a:t>
            </a:r>
          </a:p>
          <a:p>
            <a:r>
              <a:rPr lang="en-US" sz="2000">
                <a:solidFill>
                  <a:srgbClr val="FFFFFF"/>
                </a:solidFill>
              </a:rPr>
              <a:t>Synchronous mocap &amp; audio recording</a:t>
            </a:r>
          </a:p>
          <a:p>
            <a:endParaRPr lang="nl-BE" sz="2000" dirty="0">
              <a:solidFill>
                <a:srgbClr val="FFFFFF"/>
              </a:solidFill>
            </a:endParaRPr>
          </a:p>
        </p:txBody>
      </p:sp>
    </p:spTree>
    <p:extLst>
      <p:ext uri="{BB962C8B-B14F-4D97-AF65-F5344CB8AC3E}">
        <p14:creationId xmlns:p14="http://schemas.microsoft.com/office/powerpoint/2010/main" val="410401913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40BD-AE7D-4B9E-B21D-89496F6D0EF0}"/>
              </a:ext>
            </a:extLst>
          </p:cNvPr>
          <p:cNvSpPr>
            <a:spLocks noGrp="1"/>
          </p:cNvSpPr>
          <p:nvPr>
            <p:ph type="title"/>
          </p:nvPr>
        </p:nvSpPr>
        <p:spPr/>
        <p:txBody>
          <a:bodyPr/>
          <a:lstStyle/>
          <a:p>
            <a:r>
              <a:rPr lang="en-BE" b="1"/>
              <a:t>C</a:t>
            </a:r>
            <a:r>
              <a:rPr lang="nl-BE" b="1"/>
              <a:t>r</a:t>
            </a:r>
            <a:r>
              <a:rPr lang="en-BE" b="1"/>
              <a:t>e</a:t>
            </a:r>
            <a:r>
              <a:rPr lang="nl-BE" b="1"/>
              <a:t>a</a:t>
            </a:r>
            <a:r>
              <a:rPr lang="en-BE" b="1"/>
              <a:t>t</a:t>
            </a:r>
            <a:r>
              <a:rPr lang="nl-BE" b="1"/>
              <a:t>i</a:t>
            </a:r>
            <a:r>
              <a:rPr lang="en-BE" b="1"/>
              <a:t>n</a:t>
            </a:r>
            <a:r>
              <a:rPr lang="nl-BE" b="1"/>
              <a:t>g</a:t>
            </a:r>
            <a:r>
              <a:rPr lang="en-BE" b="1"/>
              <a:t> </a:t>
            </a:r>
            <a:r>
              <a:rPr lang="nl-BE" b="1"/>
              <a:t>a</a:t>
            </a:r>
            <a:r>
              <a:rPr lang="en-BE" b="1"/>
              <a:t>u</a:t>
            </a:r>
            <a:r>
              <a:rPr lang="nl-BE" b="1"/>
              <a:t>d</a:t>
            </a:r>
            <a:r>
              <a:rPr lang="en-BE" b="1"/>
              <a:t>i</a:t>
            </a:r>
            <a:r>
              <a:rPr lang="nl-BE" b="1"/>
              <a:t>t</a:t>
            </a:r>
            <a:r>
              <a:rPr lang="en-BE" b="1"/>
              <a:t>o</a:t>
            </a:r>
            <a:r>
              <a:rPr lang="nl-BE" b="1"/>
              <a:t>r</a:t>
            </a:r>
            <a:r>
              <a:rPr lang="en-BE" b="1"/>
              <a:t>y context:</a:t>
            </a:r>
            <a:br>
              <a:rPr lang="en-BE"/>
            </a:br>
            <a:r>
              <a:rPr lang="en-BE"/>
              <a:t>A</a:t>
            </a:r>
            <a:r>
              <a:rPr lang="nl-BE"/>
              <a:t>u</a:t>
            </a:r>
            <a:r>
              <a:rPr lang="en-BE"/>
              <a:t>dio rendering </a:t>
            </a:r>
            <a:r>
              <a:rPr lang="nl-BE"/>
              <a:t>t</a:t>
            </a:r>
            <a:r>
              <a:rPr lang="en-BE"/>
              <a:t>e</a:t>
            </a:r>
            <a:r>
              <a:rPr lang="nl-BE"/>
              <a:t>ch</a:t>
            </a:r>
            <a:r>
              <a:rPr lang="en-BE"/>
              <a:t>n</a:t>
            </a:r>
            <a:r>
              <a:rPr lang="nl-BE"/>
              <a:t>o</a:t>
            </a:r>
            <a:r>
              <a:rPr lang="en-BE"/>
              <a:t>l</a:t>
            </a:r>
            <a:r>
              <a:rPr lang="nl-BE"/>
              <a:t>o</a:t>
            </a:r>
            <a:r>
              <a:rPr lang="en-BE"/>
              <a:t>g</a:t>
            </a:r>
            <a:r>
              <a:rPr lang="nl-BE"/>
              <a:t>i</a:t>
            </a:r>
            <a:r>
              <a:rPr lang="en-BE"/>
              <a:t>e</a:t>
            </a:r>
            <a:r>
              <a:rPr lang="nl-BE"/>
              <a:t>s</a:t>
            </a:r>
          </a:p>
        </p:txBody>
      </p:sp>
      <p:sp>
        <p:nvSpPr>
          <p:cNvPr id="3" name="Content Placeholder 2">
            <a:extLst>
              <a:ext uri="{FF2B5EF4-FFF2-40B4-BE49-F238E27FC236}">
                <a16:creationId xmlns:a16="http://schemas.microsoft.com/office/drawing/2014/main" id="{C5BC4E6B-3A0C-4E52-8818-8772C0E5FE16}"/>
              </a:ext>
            </a:extLst>
          </p:cNvPr>
          <p:cNvSpPr>
            <a:spLocks noGrp="1"/>
          </p:cNvSpPr>
          <p:nvPr>
            <p:ph idx="1"/>
          </p:nvPr>
        </p:nvSpPr>
        <p:spPr>
          <a:xfrm>
            <a:off x="73491" y="2851811"/>
            <a:ext cx="11612524" cy="4351338"/>
          </a:xfrm>
        </p:spPr>
        <p:txBody>
          <a:bodyPr/>
          <a:lstStyle/>
          <a:p>
            <a:pPr marL="0" indent="0">
              <a:buNone/>
            </a:pPr>
            <a:r>
              <a:rPr lang="en-BE"/>
              <a:t>W</a:t>
            </a:r>
            <a:r>
              <a:rPr lang="nl-BE"/>
              <a:t>a</a:t>
            </a:r>
            <a:r>
              <a:rPr lang="en-BE"/>
              <a:t>v</a:t>
            </a:r>
            <a:r>
              <a:rPr lang="nl-BE"/>
              <a:t>e</a:t>
            </a:r>
            <a:r>
              <a:rPr lang="en-BE"/>
              <a:t>f</a:t>
            </a:r>
            <a:r>
              <a:rPr lang="nl-BE"/>
              <a:t>i</a:t>
            </a:r>
            <a:r>
              <a:rPr lang="en-BE"/>
              <a:t>e</a:t>
            </a:r>
            <a:r>
              <a:rPr lang="nl-BE"/>
              <a:t>l</a:t>
            </a:r>
            <a:r>
              <a:rPr lang="en-BE"/>
              <a:t>d </a:t>
            </a:r>
            <a:r>
              <a:rPr lang="nl-BE"/>
              <a:t>S</a:t>
            </a:r>
            <a:r>
              <a:rPr lang="en-BE"/>
              <a:t>ynthesis        Higher order ambisonics                    Auralisation</a:t>
            </a:r>
            <a:endParaRPr lang="nl-BE"/>
          </a:p>
        </p:txBody>
      </p:sp>
      <p:pic>
        <p:nvPicPr>
          <p:cNvPr id="1028" name="Picture 4" descr="Image result for higher order ambisonics">
            <a:extLst>
              <a:ext uri="{FF2B5EF4-FFF2-40B4-BE49-F238E27FC236}">
                <a16:creationId xmlns:a16="http://schemas.microsoft.com/office/drawing/2014/main" id="{5535BDE0-1D34-49E3-B059-8AA0188F676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56132" y="4075494"/>
            <a:ext cx="2981596" cy="15488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CBF3938-2F71-4CDC-9C80-B16BA8D9554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70313" y="3354935"/>
            <a:ext cx="4348196" cy="2269440"/>
          </a:xfrm>
          <a:prstGeom prst="rect">
            <a:avLst/>
          </a:prstGeom>
        </p:spPr>
      </p:pic>
      <p:pic>
        <p:nvPicPr>
          <p:cNvPr id="8" name="Picture 3">
            <a:extLst>
              <a:ext uri="{FF2B5EF4-FFF2-40B4-BE49-F238E27FC236}">
                <a16:creationId xmlns:a16="http://schemas.microsoft.com/office/drawing/2014/main" id="{D7ACB346-DF26-4AE4-A51C-F284071AC6F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13576" y="73274"/>
            <a:ext cx="3878424" cy="1789060"/>
          </a:xfrm>
          <a:prstGeom prst="rect">
            <a:avLst/>
          </a:prstGeom>
          <a:noFill/>
          <a:ln w="9525">
            <a:noFill/>
            <a:miter lim="800000"/>
            <a:headEnd/>
            <a:tailEnd/>
          </a:ln>
        </p:spPr>
      </p:pic>
      <p:pic>
        <p:nvPicPr>
          <p:cNvPr id="7" name="Picture 6">
            <a:extLst>
              <a:ext uri="{FF2B5EF4-FFF2-40B4-BE49-F238E27FC236}">
                <a16:creationId xmlns:a16="http://schemas.microsoft.com/office/drawing/2014/main" id="{0A11E80A-DF0E-4383-A43B-04C89E562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9557" y="3464122"/>
            <a:ext cx="2970348" cy="2160253"/>
          </a:xfrm>
          <a:prstGeom prst="rect">
            <a:avLst/>
          </a:prstGeom>
        </p:spPr>
      </p:pic>
      <p:sp>
        <p:nvSpPr>
          <p:cNvPr id="10" name="Rectangle 9">
            <a:extLst>
              <a:ext uri="{FF2B5EF4-FFF2-40B4-BE49-F238E27FC236}">
                <a16:creationId xmlns:a16="http://schemas.microsoft.com/office/drawing/2014/main" id="{DDEA1604-850E-4942-9EF6-615F335D5372}"/>
              </a:ext>
            </a:extLst>
          </p:cNvPr>
          <p:cNvSpPr/>
          <p:nvPr/>
        </p:nvSpPr>
        <p:spPr>
          <a:xfrm>
            <a:off x="838200" y="1941574"/>
            <a:ext cx="10339946" cy="830997"/>
          </a:xfrm>
          <a:prstGeom prst="rect">
            <a:avLst/>
          </a:prstGeom>
        </p:spPr>
        <p:txBody>
          <a:bodyPr wrap="none">
            <a:spAutoFit/>
          </a:bodyPr>
          <a:lstStyle/>
          <a:p>
            <a:r>
              <a:rPr lang="nl-BE" sz="2400"/>
              <a:t>C</a:t>
            </a:r>
            <a:r>
              <a:rPr lang="en-BE" sz="2400"/>
              <a:t>r</a:t>
            </a:r>
            <a:r>
              <a:rPr lang="nl-BE" sz="2400"/>
              <a:t>e</a:t>
            </a:r>
            <a:r>
              <a:rPr lang="en-BE" sz="2400"/>
              <a:t>a</a:t>
            </a:r>
            <a:r>
              <a:rPr lang="nl-BE" sz="2400"/>
              <a:t>t</a:t>
            </a:r>
            <a:r>
              <a:rPr lang="en-BE" sz="2400"/>
              <a:t>i</a:t>
            </a:r>
            <a:r>
              <a:rPr lang="nl-BE" sz="2400"/>
              <a:t>n</a:t>
            </a:r>
            <a:r>
              <a:rPr lang="en-BE" sz="2400"/>
              <a:t>g </a:t>
            </a:r>
            <a:r>
              <a:rPr lang="nl-BE" sz="2400"/>
              <a:t>d</a:t>
            </a:r>
            <a:r>
              <a:rPr lang="en-BE" sz="2400"/>
              <a:t>i</a:t>
            </a:r>
            <a:r>
              <a:rPr lang="nl-BE" sz="2400"/>
              <a:t>f</a:t>
            </a:r>
            <a:r>
              <a:rPr lang="en-BE" sz="2400"/>
              <a:t>f</a:t>
            </a:r>
            <a:r>
              <a:rPr lang="nl-BE" sz="2400"/>
              <a:t>e</a:t>
            </a:r>
            <a:r>
              <a:rPr lang="en-BE" sz="2400"/>
              <a:t>r</a:t>
            </a:r>
            <a:r>
              <a:rPr lang="nl-BE" sz="2400"/>
              <a:t>e</a:t>
            </a:r>
            <a:r>
              <a:rPr lang="en-BE" sz="2400"/>
              <a:t>n</a:t>
            </a:r>
            <a:r>
              <a:rPr lang="nl-BE" sz="2400"/>
              <a:t>t</a:t>
            </a:r>
            <a:r>
              <a:rPr lang="en-BE" sz="2400"/>
              <a:t> </a:t>
            </a:r>
            <a:r>
              <a:rPr lang="nl-BE" sz="2400"/>
              <a:t>a</a:t>
            </a:r>
            <a:r>
              <a:rPr lang="en-BE" sz="2400"/>
              <a:t>u</a:t>
            </a:r>
            <a:r>
              <a:rPr lang="nl-BE" sz="2400"/>
              <a:t>d</a:t>
            </a:r>
            <a:r>
              <a:rPr lang="en-BE" sz="2400"/>
              <a:t>i</a:t>
            </a:r>
            <a:r>
              <a:rPr lang="nl-BE" sz="2400"/>
              <a:t>o</a:t>
            </a:r>
            <a:r>
              <a:rPr lang="en-BE" sz="2400"/>
              <a:t> </a:t>
            </a:r>
            <a:r>
              <a:rPr lang="nl-BE" sz="2400"/>
              <a:t>s</a:t>
            </a:r>
            <a:r>
              <a:rPr lang="en-BE" sz="2400"/>
              <a:t>c</a:t>
            </a:r>
            <a:r>
              <a:rPr lang="nl-BE" sz="2400"/>
              <a:t>e</a:t>
            </a:r>
            <a:r>
              <a:rPr lang="en-BE" sz="2400"/>
              <a:t>n</a:t>
            </a:r>
            <a:r>
              <a:rPr lang="nl-BE" sz="2400"/>
              <a:t>a</a:t>
            </a:r>
            <a:r>
              <a:rPr lang="en-BE" sz="2400"/>
              <a:t>r</a:t>
            </a:r>
            <a:r>
              <a:rPr lang="nl-BE" sz="2400"/>
              <a:t>i</a:t>
            </a:r>
            <a:r>
              <a:rPr lang="en-BE" sz="2400"/>
              <a:t>o</a:t>
            </a:r>
            <a:r>
              <a:rPr lang="nl-BE" sz="2400"/>
              <a:t>s</a:t>
            </a:r>
            <a:r>
              <a:rPr lang="en-BE" sz="2400"/>
              <a:t> </a:t>
            </a:r>
            <a:r>
              <a:rPr lang="nl-BE" sz="2400"/>
              <a:t>r</a:t>
            </a:r>
            <a:r>
              <a:rPr lang="en-BE" sz="2400"/>
              <a:t>e</a:t>
            </a:r>
            <a:r>
              <a:rPr lang="nl-BE" sz="2400"/>
              <a:t>q</a:t>
            </a:r>
            <a:r>
              <a:rPr lang="en-BE" sz="2400"/>
              <a:t>u</a:t>
            </a:r>
            <a:r>
              <a:rPr lang="nl-BE" sz="2400"/>
              <a:t>i</a:t>
            </a:r>
            <a:r>
              <a:rPr lang="en-BE" sz="2400"/>
              <a:t>r</a:t>
            </a:r>
            <a:r>
              <a:rPr lang="nl-BE" sz="2400"/>
              <a:t>e</a:t>
            </a:r>
            <a:r>
              <a:rPr lang="en-BE" sz="2400"/>
              <a:t>s </a:t>
            </a:r>
            <a:r>
              <a:rPr lang="nl-BE" sz="2400"/>
              <a:t>a</a:t>
            </a:r>
            <a:r>
              <a:rPr lang="en-BE" sz="2400"/>
              <a:t>c</a:t>
            </a:r>
            <a:r>
              <a:rPr lang="nl-BE" sz="2400"/>
              <a:t>o</a:t>
            </a:r>
            <a:r>
              <a:rPr lang="en-BE" sz="2400"/>
              <a:t>u</a:t>
            </a:r>
            <a:r>
              <a:rPr lang="nl-BE" sz="2400"/>
              <a:t>s</a:t>
            </a:r>
            <a:r>
              <a:rPr lang="en-BE" sz="2400"/>
              <a:t>t</a:t>
            </a:r>
            <a:r>
              <a:rPr lang="nl-BE" sz="2400"/>
              <a:t>i</a:t>
            </a:r>
            <a:r>
              <a:rPr lang="en-BE" sz="2400"/>
              <a:t>c</a:t>
            </a:r>
            <a:r>
              <a:rPr lang="nl-BE" sz="2400"/>
              <a:t>a</a:t>
            </a:r>
            <a:r>
              <a:rPr lang="en-BE" sz="2400"/>
              <a:t>l</a:t>
            </a:r>
            <a:r>
              <a:rPr lang="nl-BE" sz="2400"/>
              <a:t>l</a:t>
            </a:r>
            <a:r>
              <a:rPr lang="en-BE" sz="2400"/>
              <a:t>y </a:t>
            </a:r>
            <a:r>
              <a:rPr lang="nl-BE" sz="2400"/>
              <a:t>n</a:t>
            </a:r>
            <a:r>
              <a:rPr lang="en-BE" sz="2400"/>
              <a:t>o</a:t>
            </a:r>
            <a:r>
              <a:rPr lang="nl-BE" sz="2400"/>
              <a:t>n</a:t>
            </a:r>
            <a:r>
              <a:rPr lang="en-BE" sz="2400"/>
              <a:t>-</a:t>
            </a:r>
            <a:r>
              <a:rPr lang="nl-BE" sz="2400"/>
              <a:t>r</a:t>
            </a:r>
            <a:r>
              <a:rPr lang="en-BE" sz="2400"/>
              <a:t>e</a:t>
            </a:r>
            <a:r>
              <a:rPr lang="nl-BE" sz="2400"/>
              <a:t>v</a:t>
            </a:r>
            <a:r>
              <a:rPr lang="en-BE" sz="2400"/>
              <a:t>e</a:t>
            </a:r>
            <a:r>
              <a:rPr lang="nl-BE" sz="2400"/>
              <a:t>r</a:t>
            </a:r>
            <a:r>
              <a:rPr lang="en-BE" sz="2400"/>
              <a:t>b</a:t>
            </a:r>
            <a:r>
              <a:rPr lang="nl-BE" sz="2400"/>
              <a:t>e</a:t>
            </a:r>
            <a:r>
              <a:rPr lang="en-BE" sz="2400"/>
              <a:t>r</a:t>
            </a:r>
            <a:r>
              <a:rPr lang="nl-BE" sz="2400"/>
              <a:t>a</a:t>
            </a:r>
            <a:r>
              <a:rPr lang="en-BE" sz="2400"/>
              <a:t>n</a:t>
            </a:r>
            <a:r>
              <a:rPr lang="nl-BE" sz="2400"/>
              <a:t>t</a:t>
            </a:r>
            <a:r>
              <a:rPr lang="en-BE" sz="2400"/>
              <a:t> </a:t>
            </a:r>
            <a:r>
              <a:rPr lang="nl-BE" sz="2400"/>
              <a:t>r</a:t>
            </a:r>
            <a:r>
              <a:rPr lang="en-BE" sz="2400"/>
              <a:t>o</a:t>
            </a:r>
            <a:r>
              <a:rPr lang="nl-BE" sz="2400"/>
              <a:t>o</a:t>
            </a:r>
            <a:r>
              <a:rPr lang="en-BE" sz="2400"/>
              <a:t>m. </a:t>
            </a:r>
            <a:endParaRPr lang="nl-BE" sz="2400"/>
          </a:p>
          <a:p>
            <a:endParaRPr lang="nl-BE" sz="2400"/>
          </a:p>
        </p:txBody>
      </p:sp>
      <p:sp>
        <p:nvSpPr>
          <p:cNvPr id="13" name="Rectangle 12">
            <a:extLst>
              <a:ext uri="{FF2B5EF4-FFF2-40B4-BE49-F238E27FC236}">
                <a16:creationId xmlns:a16="http://schemas.microsoft.com/office/drawing/2014/main" id="{1D27AC25-6015-46C2-A129-369AB45A6596}"/>
              </a:ext>
            </a:extLst>
          </p:cNvPr>
          <p:cNvSpPr/>
          <p:nvPr/>
        </p:nvSpPr>
        <p:spPr>
          <a:xfrm>
            <a:off x="83975" y="5758654"/>
            <a:ext cx="2514471" cy="830997"/>
          </a:xfrm>
          <a:prstGeom prst="rect">
            <a:avLst/>
          </a:prstGeom>
        </p:spPr>
        <p:txBody>
          <a:bodyPr wrap="none">
            <a:spAutoFit/>
          </a:bodyPr>
          <a:lstStyle/>
          <a:p>
            <a:r>
              <a:rPr lang="nl-BE" sz="2400"/>
              <a:t>L</a:t>
            </a:r>
            <a:r>
              <a:rPr lang="en-BE" sz="2400"/>
              <a:t>o</a:t>
            </a:r>
            <a:r>
              <a:rPr lang="nl-BE" sz="2400"/>
              <a:t>c</a:t>
            </a:r>
            <a:r>
              <a:rPr lang="en-BE" sz="2400"/>
              <a:t>a</a:t>
            </a:r>
            <a:r>
              <a:rPr lang="nl-BE" sz="2400"/>
              <a:t>l</a:t>
            </a:r>
            <a:r>
              <a:rPr lang="en-BE" sz="2400"/>
              <a:t>i</a:t>
            </a:r>
            <a:r>
              <a:rPr lang="nl-BE" sz="2400"/>
              <a:t>s</a:t>
            </a:r>
            <a:r>
              <a:rPr lang="en-BE" sz="2400"/>
              <a:t>e</a:t>
            </a:r>
            <a:r>
              <a:rPr lang="nl-BE" sz="2400"/>
              <a:t>d</a:t>
            </a:r>
            <a:r>
              <a:rPr lang="en-BE" sz="2400"/>
              <a:t> 3D </a:t>
            </a:r>
            <a:r>
              <a:rPr lang="nl-BE" sz="2400"/>
              <a:t>a</a:t>
            </a:r>
            <a:r>
              <a:rPr lang="en-BE" sz="2400"/>
              <a:t>u</a:t>
            </a:r>
            <a:r>
              <a:rPr lang="nl-BE" sz="2400"/>
              <a:t>d</a:t>
            </a:r>
            <a:r>
              <a:rPr lang="en-BE" sz="2400"/>
              <a:t>i</a:t>
            </a:r>
            <a:r>
              <a:rPr lang="nl-BE" sz="2400"/>
              <a:t>o</a:t>
            </a:r>
            <a:endParaRPr lang="en-BE" sz="2400"/>
          </a:p>
          <a:p>
            <a:endParaRPr lang="nl-BE" sz="2400"/>
          </a:p>
        </p:txBody>
      </p:sp>
      <p:sp>
        <p:nvSpPr>
          <p:cNvPr id="14" name="Rectangle 13">
            <a:extLst>
              <a:ext uri="{FF2B5EF4-FFF2-40B4-BE49-F238E27FC236}">
                <a16:creationId xmlns:a16="http://schemas.microsoft.com/office/drawing/2014/main" id="{3F506D9C-8685-4E41-A337-0E8020260E43}"/>
              </a:ext>
            </a:extLst>
          </p:cNvPr>
          <p:cNvSpPr/>
          <p:nvPr/>
        </p:nvSpPr>
        <p:spPr>
          <a:xfrm>
            <a:off x="3921903" y="5782855"/>
            <a:ext cx="2981596" cy="830997"/>
          </a:xfrm>
          <a:prstGeom prst="rect">
            <a:avLst/>
          </a:prstGeom>
        </p:spPr>
        <p:txBody>
          <a:bodyPr wrap="square">
            <a:spAutoFit/>
          </a:bodyPr>
          <a:lstStyle/>
          <a:p>
            <a:pPr algn="ctr"/>
            <a:r>
              <a:rPr lang="nl-BE" sz="2400"/>
              <a:t>P</a:t>
            </a:r>
            <a:r>
              <a:rPr lang="en-BE" sz="2400"/>
              <a:t>e</a:t>
            </a:r>
            <a:r>
              <a:rPr lang="nl-BE" sz="2400"/>
              <a:t>r</a:t>
            </a:r>
            <a:r>
              <a:rPr lang="en-BE" sz="2400"/>
              <a:t>f</a:t>
            </a:r>
            <a:r>
              <a:rPr lang="nl-BE" sz="2400"/>
              <a:t>o</a:t>
            </a:r>
            <a:r>
              <a:rPr lang="en-BE" sz="2400"/>
              <a:t>r</a:t>
            </a:r>
            <a:r>
              <a:rPr lang="nl-BE" sz="2400"/>
              <a:t>m</a:t>
            </a:r>
            <a:r>
              <a:rPr lang="en-BE" sz="2400"/>
              <a:t>a</a:t>
            </a:r>
            <a:r>
              <a:rPr lang="nl-BE" sz="2400"/>
              <a:t>n</a:t>
            </a:r>
            <a:r>
              <a:rPr lang="en-BE" sz="2400"/>
              <a:t>c</a:t>
            </a:r>
            <a:r>
              <a:rPr lang="nl-BE" sz="2400"/>
              <a:t>e</a:t>
            </a:r>
            <a:r>
              <a:rPr lang="en-BE" sz="2400"/>
              <a:t> </a:t>
            </a:r>
            <a:r>
              <a:rPr lang="nl-BE" sz="2400"/>
              <a:t>o</a:t>
            </a:r>
            <a:r>
              <a:rPr lang="en-BE" sz="2400"/>
              <a:t>r</a:t>
            </a:r>
            <a:r>
              <a:rPr lang="nl-BE" sz="2400"/>
              <a:t>i</a:t>
            </a:r>
            <a:r>
              <a:rPr lang="en-BE" sz="2400"/>
              <a:t>e</a:t>
            </a:r>
            <a:r>
              <a:rPr lang="nl-BE" sz="2400"/>
              <a:t>n</a:t>
            </a:r>
            <a:r>
              <a:rPr lang="en-BE" sz="2400"/>
              <a:t>t</a:t>
            </a:r>
            <a:r>
              <a:rPr lang="nl-BE" sz="2400"/>
              <a:t>e</a:t>
            </a:r>
            <a:r>
              <a:rPr lang="en-BE" sz="2400"/>
              <a:t>d 3</a:t>
            </a:r>
            <a:r>
              <a:rPr lang="nl-BE" sz="2400"/>
              <a:t>D</a:t>
            </a:r>
            <a:r>
              <a:rPr lang="en-BE" sz="2400"/>
              <a:t> </a:t>
            </a:r>
            <a:r>
              <a:rPr lang="nl-BE" sz="2400"/>
              <a:t>a</a:t>
            </a:r>
            <a:r>
              <a:rPr lang="en-BE" sz="2400"/>
              <a:t>u</a:t>
            </a:r>
            <a:r>
              <a:rPr lang="nl-BE" sz="2400"/>
              <a:t>d</a:t>
            </a:r>
            <a:r>
              <a:rPr lang="en-BE" sz="2400"/>
              <a:t>i</a:t>
            </a:r>
            <a:r>
              <a:rPr lang="nl-BE" sz="2400"/>
              <a:t>o</a:t>
            </a:r>
          </a:p>
        </p:txBody>
      </p:sp>
      <p:sp>
        <p:nvSpPr>
          <p:cNvPr id="15" name="Rectangle 14">
            <a:extLst>
              <a:ext uri="{FF2B5EF4-FFF2-40B4-BE49-F238E27FC236}">
                <a16:creationId xmlns:a16="http://schemas.microsoft.com/office/drawing/2014/main" id="{2BA326F3-33DC-4480-9459-520DE11C0A8D}"/>
              </a:ext>
            </a:extLst>
          </p:cNvPr>
          <p:cNvSpPr/>
          <p:nvPr/>
        </p:nvSpPr>
        <p:spPr>
          <a:xfrm>
            <a:off x="7407798" y="5976155"/>
            <a:ext cx="4710712" cy="830997"/>
          </a:xfrm>
          <a:prstGeom prst="rect">
            <a:avLst/>
          </a:prstGeom>
        </p:spPr>
        <p:txBody>
          <a:bodyPr wrap="square">
            <a:spAutoFit/>
          </a:bodyPr>
          <a:lstStyle/>
          <a:p>
            <a:pPr algn="ctr"/>
            <a:r>
              <a:rPr lang="nl-BE" sz="2400"/>
              <a:t>D</a:t>
            </a:r>
            <a:r>
              <a:rPr lang="en-BE" sz="2400"/>
              <a:t>i</a:t>
            </a:r>
            <a:r>
              <a:rPr lang="nl-BE" sz="2400"/>
              <a:t>f</a:t>
            </a:r>
            <a:r>
              <a:rPr lang="en-BE" sz="2400"/>
              <a:t>f</a:t>
            </a:r>
            <a:r>
              <a:rPr lang="nl-BE" sz="2400"/>
              <a:t>e</a:t>
            </a:r>
            <a:r>
              <a:rPr lang="en-BE" sz="2400"/>
              <a:t>r</a:t>
            </a:r>
            <a:r>
              <a:rPr lang="nl-BE" sz="2400"/>
              <a:t>e</a:t>
            </a:r>
            <a:r>
              <a:rPr lang="en-BE" sz="2400"/>
              <a:t>n</a:t>
            </a:r>
            <a:r>
              <a:rPr lang="nl-BE" sz="2400"/>
              <a:t>t</a:t>
            </a:r>
            <a:r>
              <a:rPr lang="en-BE" sz="2400"/>
              <a:t> </a:t>
            </a:r>
            <a:r>
              <a:rPr lang="nl-BE" sz="2400"/>
              <a:t>a</a:t>
            </a:r>
            <a:r>
              <a:rPr lang="en-BE" sz="2400"/>
              <a:t>c</a:t>
            </a:r>
            <a:r>
              <a:rPr lang="nl-BE" sz="2400"/>
              <a:t>o</a:t>
            </a:r>
            <a:r>
              <a:rPr lang="en-BE" sz="2400"/>
              <a:t>u</a:t>
            </a:r>
            <a:r>
              <a:rPr lang="nl-BE" sz="2400"/>
              <a:t>s</a:t>
            </a:r>
            <a:r>
              <a:rPr lang="en-BE" sz="2400"/>
              <a:t>t</a:t>
            </a:r>
            <a:r>
              <a:rPr lang="nl-BE" sz="2400"/>
              <a:t>i</a:t>
            </a:r>
            <a:r>
              <a:rPr lang="en-BE" sz="2400"/>
              <a:t>c</a:t>
            </a:r>
            <a:r>
              <a:rPr lang="nl-BE" sz="2400"/>
              <a:t>a</a:t>
            </a:r>
            <a:r>
              <a:rPr lang="en-BE" sz="2400"/>
              <a:t>l </a:t>
            </a:r>
            <a:r>
              <a:rPr lang="nl-BE" sz="2400"/>
              <a:t>s</a:t>
            </a:r>
            <a:r>
              <a:rPr lang="en-BE" sz="2400"/>
              <a:t>e</a:t>
            </a:r>
            <a:r>
              <a:rPr lang="nl-BE" sz="2400"/>
              <a:t>t</a:t>
            </a:r>
            <a:r>
              <a:rPr lang="en-BE" sz="2400"/>
              <a:t>t</a:t>
            </a:r>
            <a:r>
              <a:rPr lang="nl-BE" sz="2400"/>
              <a:t>i</a:t>
            </a:r>
            <a:r>
              <a:rPr lang="en-BE" sz="2400"/>
              <a:t>n</a:t>
            </a:r>
            <a:r>
              <a:rPr lang="nl-BE" sz="2400"/>
              <a:t>g</a:t>
            </a:r>
            <a:r>
              <a:rPr lang="en-BE" sz="2400"/>
              <a:t>s (</a:t>
            </a:r>
            <a:r>
              <a:rPr lang="nl-BE" sz="2400"/>
              <a:t>c</a:t>
            </a:r>
            <a:r>
              <a:rPr lang="en-BE" sz="2400"/>
              <a:t>h</a:t>
            </a:r>
            <a:r>
              <a:rPr lang="nl-BE" sz="2400"/>
              <a:t>urc</a:t>
            </a:r>
            <a:r>
              <a:rPr lang="en-BE" sz="2400"/>
              <a:t>h, </a:t>
            </a:r>
            <a:r>
              <a:rPr lang="nl-BE" sz="2400"/>
              <a:t>h</a:t>
            </a:r>
            <a:r>
              <a:rPr lang="en-BE" sz="2400"/>
              <a:t>a</a:t>
            </a:r>
            <a:r>
              <a:rPr lang="nl-BE" sz="2400"/>
              <a:t>l</a:t>
            </a:r>
            <a:r>
              <a:rPr lang="en-BE" sz="2400"/>
              <a:t>l</a:t>
            </a:r>
            <a:r>
              <a:rPr lang="nl-BE" sz="2400"/>
              <a:t>s</a:t>
            </a:r>
            <a:r>
              <a:rPr lang="en-BE" sz="2400"/>
              <a:t>, </a:t>
            </a:r>
            <a:r>
              <a:rPr lang="nl-BE" sz="2400"/>
              <a:t>r</a:t>
            </a:r>
            <a:r>
              <a:rPr lang="en-BE" sz="2400"/>
              <a:t>o</a:t>
            </a:r>
            <a:r>
              <a:rPr lang="nl-BE" sz="2400"/>
              <a:t>o</a:t>
            </a:r>
            <a:r>
              <a:rPr lang="en-BE" sz="2400"/>
              <a:t>m, ...)</a:t>
            </a:r>
            <a:endParaRPr lang="nl-BE" sz="2400"/>
          </a:p>
        </p:txBody>
      </p:sp>
    </p:spTree>
    <p:extLst>
      <p:ext uri="{BB962C8B-B14F-4D97-AF65-F5344CB8AC3E}">
        <p14:creationId xmlns:p14="http://schemas.microsoft.com/office/powerpoint/2010/main" val="2294503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40BD-AE7D-4B9E-B21D-89496F6D0EF0}"/>
              </a:ext>
            </a:extLst>
          </p:cNvPr>
          <p:cNvSpPr>
            <a:spLocks noGrp="1"/>
          </p:cNvSpPr>
          <p:nvPr>
            <p:ph type="title"/>
          </p:nvPr>
        </p:nvSpPr>
        <p:spPr/>
        <p:txBody>
          <a:bodyPr/>
          <a:lstStyle/>
          <a:p>
            <a:r>
              <a:rPr lang="en-BE" b="1"/>
              <a:t>C</a:t>
            </a:r>
            <a:r>
              <a:rPr lang="nl-BE" b="1"/>
              <a:t>r</a:t>
            </a:r>
            <a:r>
              <a:rPr lang="en-BE" b="1"/>
              <a:t>e</a:t>
            </a:r>
            <a:r>
              <a:rPr lang="nl-BE" b="1"/>
              <a:t>a</a:t>
            </a:r>
            <a:r>
              <a:rPr lang="en-BE" b="1"/>
              <a:t>t</a:t>
            </a:r>
            <a:r>
              <a:rPr lang="nl-BE" b="1"/>
              <a:t>i</a:t>
            </a:r>
            <a:r>
              <a:rPr lang="en-BE" b="1"/>
              <a:t>n</a:t>
            </a:r>
            <a:r>
              <a:rPr lang="nl-BE" b="1"/>
              <a:t>g</a:t>
            </a:r>
            <a:r>
              <a:rPr lang="en-BE" b="1"/>
              <a:t> </a:t>
            </a:r>
            <a:r>
              <a:rPr lang="nl-BE" b="1"/>
              <a:t>a</a:t>
            </a:r>
            <a:r>
              <a:rPr lang="en-BE" b="1"/>
              <a:t>u</a:t>
            </a:r>
            <a:r>
              <a:rPr lang="nl-BE" b="1"/>
              <a:t>d</a:t>
            </a:r>
            <a:r>
              <a:rPr lang="en-BE" b="1"/>
              <a:t>i</a:t>
            </a:r>
            <a:r>
              <a:rPr lang="nl-BE" b="1"/>
              <a:t>t</a:t>
            </a:r>
            <a:r>
              <a:rPr lang="en-BE" b="1"/>
              <a:t>o</a:t>
            </a:r>
            <a:r>
              <a:rPr lang="nl-BE" b="1"/>
              <a:t>r</a:t>
            </a:r>
            <a:r>
              <a:rPr lang="en-BE" b="1"/>
              <a:t>y context:</a:t>
            </a:r>
            <a:br>
              <a:rPr lang="en-BE"/>
            </a:br>
            <a:r>
              <a:rPr lang="en-BE"/>
              <a:t>A</a:t>
            </a:r>
            <a:r>
              <a:rPr lang="nl-BE"/>
              <a:t>u</a:t>
            </a:r>
            <a:r>
              <a:rPr lang="en-BE"/>
              <a:t>dio rendering </a:t>
            </a:r>
            <a:r>
              <a:rPr lang="nl-BE"/>
              <a:t>t</a:t>
            </a:r>
            <a:r>
              <a:rPr lang="en-BE"/>
              <a:t>e</a:t>
            </a:r>
            <a:r>
              <a:rPr lang="nl-BE"/>
              <a:t>ch</a:t>
            </a:r>
            <a:r>
              <a:rPr lang="en-BE"/>
              <a:t>n</a:t>
            </a:r>
            <a:r>
              <a:rPr lang="nl-BE"/>
              <a:t>o</a:t>
            </a:r>
            <a:r>
              <a:rPr lang="en-BE"/>
              <a:t>l</a:t>
            </a:r>
            <a:r>
              <a:rPr lang="nl-BE"/>
              <a:t>o</a:t>
            </a:r>
            <a:r>
              <a:rPr lang="en-BE"/>
              <a:t>g</a:t>
            </a:r>
            <a:r>
              <a:rPr lang="nl-BE"/>
              <a:t>i</a:t>
            </a:r>
            <a:r>
              <a:rPr lang="en-BE"/>
              <a:t>e</a:t>
            </a:r>
            <a:r>
              <a:rPr lang="nl-BE"/>
              <a:t>s</a:t>
            </a:r>
          </a:p>
        </p:txBody>
      </p:sp>
      <p:pic>
        <p:nvPicPr>
          <p:cNvPr id="8" name="Picture 3">
            <a:extLst>
              <a:ext uri="{FF2B5EF4-FFF2-40B4-BE49-F238E27FC236}">
                <a16:creationId xmlns:a16="http://schemas.microsoft.com/office/drawing/2014/main" id="{D7ACB346-DF26-4AE4-A51C-F284071AC6F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13576" y="73274"/>
            <a:ext cx="3878424" cy="1789060"/>
          </a:xfrm>
          <a:prstGeom prst="rect">
            <a:avLst/>
          </a:prstGeom>
          <a:noFill/>
          <a:ln w="9525">
            <a:noFill/>
            <a:miter lim="800000"/>
            <a:headEnd/>
            <a:tailEnd/>
          </a:ln>
        </p:spPr>
      </p:pic>
      <p:sp>
        <p:nvSpPr>
          <p:cNvPr id="10" name="Rectangle 9">
            <a:extLst>
              <a:ext uri="{FF2B5EF4-FFF2-40B4-BE49-F238E27FC236}">
                <a16:creationId xmlns:a16="http://schemas.microsoft.com/office/drawing/2014/main" id="{DDEA1604-850E-4942-9EF6-615F335D5372}"/>
              </a:ext>
            </a:extLst>
          </p:cNvPr>
          <p:cNvSpPr/>
          <p:nvPr/>
        </p:nvSpPr>
        <p:spPr>
          <a:xfrm>
            <a:off x="618281" y="2485585"/>
            <a:ext cx="2205941" cy="4154984"/>
          </a:xfrm>
          <a:prstGeom prst="rect">
            <a:avLst/>
          </a:prstGeom>
        </p:spPr>
        <p:txBody>
          <a:bodyPr wrap="square">
            <a:spAutoFit/>
          </a:bodyPr>
          <a:lstStyle/>
          <a:p>
            <a:r>
              <a:rPr lang="nl-BE" sz="2400"/>
              <a:t>A</a:t>
            </a:r>
            <a:r>
              <a:rPr lang="en-BE" sz="2400"/>
              <a:t>u</a:t>
            </a:r>
            <a:r>
              <a:rPr lang="nl-BE" sz="2400"/>
              <a:t>r</a:t>
            </a:r>
            <a:r>
              <a:rPr lang="en-BE" sz="2400"/>
              <a:t>a</a:t>
            </a:r>
            <a:r>
              <a:rPr lang="nl-BE" sz="2400"/>
              <a:t>l</a:t>
            </a:r>
            <a:r>
              <a:rPr lang="en-BE" sz="2400"/>
              <a:t>i</a:t>
            </a:r>
            <a:r>
              <a:rPr lang="nl-BE" sz="2400"/>
              <a:t>s</a:t>
            </a:r>
            <a:r>
              <a:rPr lang="en-BE" sz="2400"/>
              <a:t>a</a:t>
            </a:r>
            <a:r>
              <a:rPr lang="nl-BE" sz="2400"/>
              <a:t>t</a:t>
            </a:r>
            <a:r>
              <a:rPr lang="en-BE" sz="2400"/>
              <a:t>i</a:t>
            </a:r>
            <a:r>
              <a:rPr lang="nl-BE" sz="2400"/>
              <a:t>o</a:t>
            </a:r>
            <a:r>
              <a:rPr lang="en-BE" sz="2400"/>
              <a:t>n </a:t>
            </a:r>
            <a:r>
              <a:rPr lang="nl-BE" sz="2400"/>
              <a:t>s</a:t>
            </a:r>
            <a:r>
              <a:rPr lang="en-BE" sz="2400"/>
              <a:t>o</a:t>
            </a:r>
            <a:r>
              <a:rPr lang="nl-BE" sz="2400"/>
              <a:t>f</a:t>
            </a:r>
            <a:r>
              <a:rPr lang="en-BE" sz="2400"/>
              <a:t>t</a:t>
            </a:r>
            <a:r>
              <a:rPr lang="nl-BE" sz="2400"/>
              <a:t>w</a:t>
            </a:r>
            <a:r>
              <a:rPr lang="en-BE" sz="2400"/>
              <a:t>a</a:t>
            </a:r>
            <a:r>
              <a:rPr lang="nl-BE" sz="2400"/>
              <a:t>r</a:t>
            </a:r>
            <a:r>
              <a:rPr lang="en-BE" sz="2400"/>
              <a:t>e </a:t>
            </a:r>
            <a:r>
              <a:rPr lang="nl-BE" sz="2400"/>
              <a:t>w</a:t>
            </a:r>
            <a:r>
              <a:rPr lang="en-BE" sz="2400"/>
              <a:t>h</a:t>
            </a:r>
            <a:r>
              <a:rPr lang="nl-BE" sz="2400"/>
              <a:t>i</a:t>
            </a:r>
            <a:r>
              <a:rPr lang="en-BE" sz="2400"/>
              <a:t>c</a:t>
            </a:r>
            <a:r>
              <a:rPr lang="nl-BE" sz="2400"/>
              <a:t>h</a:t>
            </a:r>
            <a:r>
              <a:rPr lang="en-BE" sz="2400"/>
              <a:t> </a:t>
            </a:r>
            <a:r>
              <a:rPr lang="nl-BE" sz="2400"/>
              <a:t>w</a:t>
            </a:r>
            <a:r>
              <a:rPr lang="en-BE" sz="2400"/>
              <a:t>i</a:t>
            </a:r>
            <a:r>
              <a:rPr lang="nl-BE" sz="2400"/>
              <a:t>l</a:t>
            </a:r>
            <a:r>
              <a:rPr lang="en-BE" sz="2400"/>
              <a:t>l </a:t>
            </a:r>
            <a:r>
              <a:rPr lang="nl-BE" sz="2400"/>
              <a:t>b</a:t>
            </a:r>
            <a:r>
              <a:rPr lang="en-BE" sz="2400"/>
              <a:t>e </a:t>
            </a:r>
            <a:r>
              <a:rPr lang="nl-BE" sz="2400"/>
              <a:t>u</a:t>
            </a:r>
            <a:r>
              <a:rPr lang="en-BE" sz="2400"/>
              <a:t>p</a:t>
            </a:r>
            <a:r>
              <a:rPr lang="nl-BE" sz="2400"/>
              <a:t>s</a:t>
            </a:r>
            <a:r>
              <a:rPr lang="en-BE" sz="2400"/>
              <a:t>c</a:t>
            </a:r>
            <a:r>
              <a:rPr lang="nl-BE" sz="2400"/>
              <a:t>a</a:t>
            </a:r>
            <a:r>
              <a:rPr lang="en-BE" sz="2400"/>
              <a:t>led to simulate room in room (not only headph</a:t>
            </a:r>
            <a:r>
              <a:rPr lang="nl-BE" sz="2400"/>
              <a:t>o</a:t>
            </a:r>
            <a:r>
              <a:rPr lang="en-BE" sz="2400"/>
              <a:t>n</a:t>
            </a:r>
            <a:r>
              <a:rPr lang="nl-BE" sz="2400"/>
              <a:t>e</a:t>
            </a:r>
            <a:r>
              <a:rPr lang="en-BE" sz="2400"/>
              <a:t>s)</a:t>
            </a:r>
          </a:p>
          <a:p>
            <a:endParaRPr lang="en-BE" sz="2400"/>
          </a:p>
          <a:p>
            <a:r>
              <a:rPr lang="en-BE" sz="2400"/>
              <a:t>Simulate spaces (</a:t>
            </a:r>
            <a:r>
              <a:rPr lang="nl-BE" sz="2400"/>
              <a:t>c</a:t>
            </a:r>
            <a:r>
              <a:rPr lang="en-BE" sz="2400"/>
              <a:t>h</a:t>
            </a:r>
            <a:r>
              <a:rPr lang="nl-BE" sz="2400"/>
              <a:t>u</a:t>
            </a:r>
            <a:r>
              <a:rPr lang="en-BE" sz="2400"/>
              <a:t>r</a:t>
            </a:r>
            <a:r>
              <a:rPr lang="nl-BE" sz="2400"/>
              <a:t>c</a:t>
            </a:r>
            <a:r>
              <a:rPr lang="en-BE" sz="2400"/>
              <a:t>h, </a:t>
            </a:r>
            <a:r>
              <a:rPr lang="nl-BE" sz="2400"/>
              <a:t>r</a:t>
            </a:r>
            <a:r>
              <a:rPr lang="en-BE" sz="2400"/>
              <a:t>o</a:t>
            </a:r>
            <a:r>
              <a:rPr lang="nl-BE" sz="2400"/>
              <a:t>o</a:t>
            </a:r>
            <a:r>
              <a:rPr lang="en-BE" sz="2400"/>
              <a:t>m, </a:t>
            </a:r>
            <a:r>
              <a:rPr lang="nl-BE" sz="2400"/>
              <a:t>t</a:t>
            </a:r>
            <a:r>
              <a:rPr lang="en-BE" sz="2400"/>
              <a:t>e</a:t>
            </a:r>
            <a:r>
              <a:rPr lang="nl-BE" sz="2400"/>
              <a:t>m</a:t>
            </a:r>
            <a:r>
              <a:rPr lang="en-BE" sz="2400"/>
              <a:t>p</a:t>
            </a:r>
            <a:r>
              <a:rPr lang="nl-BE" sz="2400"/>
              <a:t>l</a:t>
            </a:r>
            <a:r>
              <a:rPr lang="en-BE" sz="2400"/>
              <a:t>e...) </a:t>
            </a:r>
            <a:endParaRPr lang="nl-BE" sz="2400"/>
          </a:p>
        </p:txBody>
      </p:sp>
    </p:spTree>
    <p:extLst>
      <p:ext uri="{BB962C8B-B14F-4D97-AF65-F5344CB8AC3E}">
        <p14:creationId xmlns:p14="http://schemas.microsoft.com/office/powerpoint/2010/main" val="218385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7563</Words>
  <Application>Microsoft Office PowerPoint</Application>
  <PresentationFormat>Widescreen</PresentationFormat>
  <Paragraphs>865</Paragraphs>
  <Slides>79</Slides>
  <Notes>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Calibri Light</vt:lpstr>
      <vt:lpstr>Roboto</vt:lpstr>
      <vt:lpstr>UGent Panno Text</vt:lpstr>
      <vt:lpstr>Office Theme</vt:lpstr>
      <vt:lpstr>PowerPoint Presentation</vt:lpstr>
      <vt:lpstr>Do Tank Series</vt:lpstr>
      <vt:lpstr>About this presentation...</vt:lpstr>
      <vt:lpstr>Contents</vt:lpstr>
      <vt:lpstr>Introduction</vt:lpstr>
      <vt:lpstr>What is context?</vt:lpstr>
      <vt:lpstr>How to deliver context? Technology</vt:lpstr>
      <vt:lpstr>Creating auditory context: Audio rendering technologies</vt:lpstr>
      <vt:lpstr>Creating auditory context: Audio rendering technologies</vt:lpstr>
      <vt:lpstr>Creating visual context: Video technologies</vt:lpstr>
      <vt:lpstr>Scientific context: Measuring technologies</vt:lpstr>
      <vt:lpstr>Social context: Upscaling from individual experiments</vt:lpstr>
      <vt:lpstr>The power of the lab Combining all technologies allows us to create diverse immersive scenarios</vt:lpstr>
      <vt:lpstr>Usability of the lab</vt:lpstr>
      <vt:lpstr>Extending beyond the lab</vt:lpstr>
      <vt:lpstr>PART 2 Practical stuff</vt:lpstr>
      <vt:lpstr>PowerPoint Presentation</vt:lpstr>
      <vt:lpstr>Locations: other levels</vt:lpstr>
      <vt:lpstr>Bookings &amp; CMS</vt:lpstr>
      <vt:lpstr>Bookings &amp; CMS</vt:lpstr>
      <vt:lpstr>Bookings &amp; CMS</vt:lpstr>
      <vt:lpstr>Partnerships</vt:lpstr>
      <vt:lpstr>Lab Rules</vt:lpstr>
      <vt:lpstr>Practicalities &amp; Documentation</vt:lpstr>
      <vt:lpstr>Practicalities &amp; Documentation</vt:lpstr>
      <vt:lpstr>PART 3 Basic topics</vt:lpstr>
      <vt:lpstr>PART 3.1 PATCH PANELS</vt:lpstr>
      <vt:lpstr>Patching panels</vt:lpstr>
      <vt:lpstr>Patching panels</vt:lpstr>
      <vt:lpstr>PowerPoint Presentation</vt:lpstr>
      <vt:lpstr>Patch panels</vt:lpstr>
      <vt:lpstr>Patch panels</vt:lpstr>
      <vt:lpstr>PART 3.2:  KVM</vt:lpstr>
      <vt:lpstr>KVM infrastructure</vt:lpstr>
      <vt:lpstr>KVM infrastructure</vt:lpstr>
      <vt:lpstr>KVM: the mobile desks</vt:lpstr>
      <vt:lpstr>KVM: the upstairs desk</vt:lpstr>
      <vt:lpstr>KVM: the upstairs desk</vt:lpstr>
      <vt:lpstr>Which computers for what?</vt:lpstr>
      <vt:lpstr>KVM infrastructure howto: using computers</vt:lpstr>
      <vt:lpstr>KVM infrastructure howto: connecting laptop</vt:lpstr>
      <vt:lpstr>PowerPoint Presentation</vt:lpstr>
      <vt:lpstr>PART 3.3: DANTE Audio over IP</vt:lpstr>
      <vt:lpstr>What is DANTE?</vt:lpstr>
      <vt:lpstr>Why DANTE?</vt:lpstr>
      <vt:lpstr>What is DANTE?</vt:lpstr>
      <vt:lpstr>DANTE Enabled devices</vt:lpstr>
      <vt:lpstr>Using Dante</vt:lpstr>
      <vt:lpstr>The Dante Matrix</vt:lpstr>
      <vt:lpstr>Using Dante</vt:lpstr>
      <vt:lpstr>Using Dante Virtual Soundcard (own pc)</vt:lpstr>
      <vt:lpstr>Dante devices: naming conventions</vt:lpstr>
      <vt:lpstr>DANTE DEVICES</vt:lpstr>
      <vt:lpstr>Speaker numbering &amp; AMPS</vt:lpstr>
      <vt:lpstr>Dante presets</vt:lpstr>
      <vt:lpstr>DANTE best practice : presets &amp; storage!</vt:lpstr>
      <vt:lpstr>DANTE exercises</vt:lpstr>
      <vt:lpstr>Part 3.4: The Rack</vt:lpstr>
      <vt:lpstr>“The Rack”: Why?</vt:lpstr>
      <vt:lpstr>The Rack: Why?</vt:lpstr>
      <vt:lpstr>“The Rack”</vt:lpstr>
      <vt:lpstr>PowerPoint Presentation</vt:lpstr>
      <vt:lpstr>The Rack:  how to use</vt:lpstr>
      <vt:lpstr>PART 3.5: Synchronisation</vt:lpstr>
      <vt:lpstr>Syncing: why?</vt:lpstr>
      <vt:lpstr>Syncing: why (audio)?</vt:lpstr>
      <vt:lpstr>Syncing: solution:</vt:lpstr>
      <vt:lpstr>Synchronisation: the WORD clock</vt:lpstr>
      <vt:lpstr>Synchronisation: LTC timecode (SMPTE)</vt:lpstr>
      <vt:lpstr>Syncing data: how to align</vt:lpstr>
      <vt:lpstr>How to connect the synchronisation</vt:lpstr>
      <vt:lpstr>Syncing: summary</vt:lpstr>
      <vt:lpstr>PowerPoint Presentation</vt:lpstr>
      <vt:lpstr>PART 3.6: Data management &amp; storage</vt:lpstr>
      <vt:lpstr>Data management &amp; storage</vt:lpstr>
      <vt:lpstr>Data management</vt:lpstr>
      <vt:lpstr>Processing</vt:lpstr>
      <vt:lpstr>Current workarounds</vt:lpstr>
      <vt:lpstr>PART 4 Basic usecases &amp; practice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Bart Moens</dc:creator>
  <cp:lastModifiedBy>Bart Moens</cp:lastModifiedBy>
  <cp:revision>3</cp:revision>
  <dcterms:created xsi:type="dcterms:W3CDTF">2019-02-15T10:14:44Z</dcterms:created>
  <dcterms:modified xsi:type="dcterms:W3CDTF">2019-02-17T21:45:55Z</dcterms:modified>
</cp:coreProperties>
</file>